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1_CE159CB1.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2_7B7345E6.xml" ContentType="application/vnd.ms-powerpoint.comments+xml"/>
  <Override PartName="/ppt/comments/modernComment_104_9974882.xml" ContentType="application/vnd.ms-powerpoint.comments+xml"/>
  <Override PartName="/ppt/comments/modernComment_105_570AE1B2.xml" ContentType="application/vnd.ms-powerpoint.comments+xml"/>
  <Override PartName="/ppt/comments/modernComment_108_311D975A.xml" ContentType="application/vnd.ms-powerpoint.comments+xml"/>
  <Override PartName="/ppt/comments/modernComment_109_D3BCA333.xml" ContentType="application/vnd.ms-powerpoint.comments+xml"/>
  <Override PartName="/ppt/comments/modernComment_111_D4E8D14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9" r:id="rId8"/>
    <p:sldId id="263" r:id="rId9"/>
    <p:sldId id="264" r:id="rId10"/>
    <p:sldId id="265" r:id="rId11"/>
    <p:sldId id="266" r:id="rId12"/>
    <p:sldId id="267" r:id="rId13"/>
    <p:sldId id="271" r:id="rId14"/>
    <p:sldId id="275" r:id="rId15"/>
    <p:sldId id="270" r:id="rId16"/>
    <p:sldId id="274" r:id="rId17"/>
    <p:sldId id="272" r:id="rId18"/>
    <p:sldId id="273"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1D849F-2F43-4ADB-5AF8-601D4894EC44}" name="Damaris Saavedra" initials="DS" userId="S::ds0522@dexcom.com::6cfd2479-5f5a-416c-80cb-d8651caa74f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7F1452-C4ED-7040-A27C-4F6D4F38E4AB}" v="133" dt="2022-07-29T18:03:13.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29"/>
    <p:restoredTop sz="96327"/>
  </p:normalViewPr>
  <p:slideViewPr>
    <p:cSldViewPr snapToGrid="0" snapToObjects="1">
      <p:cViewPr varScale="1">
        <p:scale>
          <a:sx n="116" d="100"/>
          <a:sy n="116" d="100"/>
        </p:scale>
        <p:origin x="224"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aris Saavedra" userId="6cfd2479-5f5a-416c-80cb-d8651caa74f7" providerId="ADAL" clId="{217F1452-C4ED-7040-A27C-4F6D4F38E4AB}"/>
    <pc:docChg chg="undo custSel addSld delSld modSld sldOrd">
      <pc:chgData name="Damaris Saavedra" userId="6cfd2479-5f5a-416c-80cb-d8651caa74f7" providerId="ADAL" clId="{217F1452-C4ED-7040-A27C-4F6D4F38E4AB}" dt="2022-08-01T19:02:48.063" v="5490" actId="20577"/>
      <pc:docMkLst>
        <pc:docMk/>
      </pc:docMkLst>
      <pc:sldChg chg="modSp mod">
        <pc:chgData name="Damaris Saavedra" userId="6cfd2479-5f5a-416c-80cb-d8651caa74f7" providerId="ADAL" clId="{217F1452-C4ED-7040-A27C-4F6D4F38E4AB}" dt="2022-08-01T19:02:48.063" v="5490" actId="20577"/>
        <pc:sldMkLst>
          <pc:docMk/>
          <pc:sldMk cId="1759643659" sldId="256"/>
        </pc:sldMkLst>
        <pc:spChg chg="mod">
          <ac:chgData name="Damaris Saavedra" userId="6cfd2479-5f5a-416c-80cb-d8651caa74f7" providerId="ADAL" clId="{217F1452-C4ED-7040-A27C-4F6D4F38E4AB}" dt="2022-08-01T19:02:48.063" v="5490" actId="20577"/>
          <ac:spMkLst>
            <pc:docMk/>
            <pc:sldMk cId="1759643659" sldId="256"/>
            <ac:spMk id="3" creationId="{88FCB56A-1A1E-2A0F-C9EC-1AC3778856FF}"/>
          </ac:spMkLst>
        </pc:spChg>
      </pc:sldChg>
      <pc:sldChg chg="modSp modCm">
        <pc:chgData name="Damaris Saavedra" userId="6cfd2479-5f5a-416c-80cb-d8651caa74f7" providerId="ADAL" clId="{217F1452-C4ED-7040-A27C-4F6D4F38E4AB}" dt="2022-07-15T19:18:33.589" v="2581"/>
        <pc:sldMkLst>
          <pc:docMk/>
          <pc:sldMk cId="3457522865" sldId="257"/>
        </pc:sldMkLst>
        <pc:graphicFrameChg chg="mod">
          <ac:chgData name="Damaris Saavedra" userId="6cfd2479-5f5a-416c-80cb-d8651caa74f7" providerId="ADAL" clId="{217F1452-C4ED-7040-A27C-4F6D4F38E4AB}" dt="2022-07-15T19:18:22.429" v="2580" actId="20577"/>
          <ac:graphicFrameMkLst>
            <pc:docMk/>
            <pc:sldMk cId="3457522865" sldId="257"/>
            <ac:graphicFrameMk id="15" creationId="{1B9D04D8-C658-150E-711B-20FB1C1D1390}"/>
          </ac:graphicFrameMkLst>
        </pc:graphicFrameChg>
      </pc:sldChg>
      <pc:sldChg chg="addCm">
        <pc:chgData name="Damaris Saavedra" userId="6cfd2479-5f5a-416c-80cb-d8651caa74f7" providerId="ADAL" clId="{217F1452-C4ED-7040-A27C-4F6D4F38E4AB}" dt="2022-07-13T22:51:22.066" v="1"/>
        <pc:sldMkLst>
          <pc:docMk/>
          <pc:sldMk cId="2071152102" sldId="258"/>
        </pc:sldMkLst>
      </pc:sldChg>
      <pc:sldChg chg="modSp mod">
        <pc:chgData name="Damaris Saavedra" userId="6cfd2479-5f5a-416c-80cb-d8651caa74f7" providerId="ADAL" clId="{217F1452-C4ED-7040-A27C-4F6D4F38E4AB}" dt="2022-07-15T19:14:45.217" v="2520" actId="20577"/>
        <pc:sldMkLst>
          <pc:docMk/>
          <pc:sldMk cId="1113695814" sldId="259"/>
        </pc:sldMkLst>
        <pc:spChg chg="mod">
          <ac:chgData name="Damaris Saavedra" userId="6cfd2479-5f5a-416c-80cb-d8651caa74f7" providerId="ADAL" clId="{217F1452-C4ED-7040-A27C-4F6D4F38E4AB}" dt="2022-07-15T19:14:45.217" v="2520" actId="20577"/>
          <ac:spMkLst>
            <pc:docMk/>
            <pc:sldMk cId="1113695814" sldId="259"/>
            <ac:spMk id="3" creationId="{FB22AC0B-09C9-604E-1D5A-CF4006A62AF4}"/>
          </ac:spMkLst>
        </pc:spChg>
      </pc:sldChg>
      <pc:sldChg chg="modSp mod addCm modCm">
        <pc:chgData name="Damaris Saavedra" userId="6cfd2479-5f5a-416c-80cb-d8651caa74f7" providerId="ADAL" clId="{217F1452-C4ED-7040-A27C-4F6D4F38E4AB}" dt="2022-07-29T18:22:53.195" v="5458"/>
        <pc:sldMkLst>
          <pc:docMk/>
          <pc:sldMk cId="160909442" sldId="260"/>
        </pc:sldMkLst>
        <pc:spChg chg="mod">
          <ac:chgData name="Damaris Saavedra" userId="6cfd2479-5f5a-416c-80cb-d8651caa74f7" providerId="ADAL" clId="{217F1452-C4ED-7040-A27C-4F6D4F38E4AB}" dt="2022-07-18T20:54:25.171" v="2758" actId="20577"/>
          <ac:spMkLst>
            <pc:docMk/>
            <pc:sldMk cId="160909442" sldId="260"/>
            <ac:spMk id="2" creationId="{199B0C07-107B-1467-95EE-6AE82D4B3441}"/>
          </ac:spMkLst>
        </pc:spChg>
        <pc:graphicFrameChg chg="mod modGraphic">
          <ac:chgData name="Damaris Saavedra" userId="6cfd2479-5f5a-416c-80cb-d8651caa74f7" providerId="ADAL" clId="{217F1452-C4ED-7040-A27C-4F6D4F38E4AB}" dt="2022-07-13T23:04:08.336" v="186" actId="20577"/>
          <ac:graphicFrameMkLst>
            <pc:docMk/>
            <pc:sldMk cId="160909442" sldId="260"/>
            <ac:graphicFrameMk id="4" creationId="{05CE568C-DF4B-B0CD-7F40-8686872B157A}"/>
          </ac:graphicFrameMkLst>
        </pc:graphicFrameChg>
      </pc:sldChg>
      <pc:sldChg chg="addSp delSp modSp new mod setBg setClrOvrMap addCm modCm">
        <pc:chgData name="Damaris Saavedra" userId="6cfd2479-5f5a-416c-80cb-d8651caa74f7" providerId="ADAL" clId="{217F1452-C4ED-7040-A27C-4F6D4F38E4AB}" dt="2022-07-18T20:53:08.519" v="2738" actId="14100"/>
        <pc:sldMkLst>
          <pc:docMk/>
          <pc:sldMk cId="1460330930" sldId="261"/>
        </pc:sldMkLst>
        <pc:spChg chg="mod">
          <ac:chgData name="Damaris Saavedra" userId="6cfd2479-5f5a-416c-80cb-d8651caa74f7" providerId="ADAL" clId="{217F1452-C4ED-7040-A27C-4F6D4F38E4AB}" dt="2022-07-18T19:44:16.382" v="2646" actId="26606"/>
          <ac:spMkLst>
            <pc:docMk/>
            <pc:sldMk cId="1460330930" sldId="261"/>
            <ac:spMk id="2" creationId="{442A4115-4045-EF20-2F0E-30199BC1C78A}"/>
          </ac:spMkLst>
        </pc:spChg>
        <pc:spChg chg="mod">
          <ac:chgData name="Damaris Saavedra" userId="6cfd2479-5f5a-416c-80cb-d8651caa74f7" providerId="ADAL" clId="{217F1452-C4ED-7040-A27C-4F6D4F38E4AB}" dt="2022-07-18T20:53:08.519" v="2738" actId="14100"/>
          <ac:spMkLst>
            <pc:docMk/>
            <pc:sldMk cId="1460330930" sldId="261"/>
            <ac:spMk id="3" creationId="{B7028591-6EE1-9E97-7811-35CC8E1CFD01}"/>
          </ac:spMkLst>
        </pc:spChg>
        <pc:spChg chg="add del">
          <ac:chgData name="Damaris Saavedra" userId="6cfd2479-5f5a-416c-80cb-d8651caa74f7" providerId="ADAL" clId="{217F1452-C4ED-7040-A27C-4F6D4F38E4AB}" dt="2022-07-14T01:20:37.851" v="604" actId="26606"/>
          <ac:spMkLst>
            <pc:docMk/>
            <pc:sldMk cId="1460330930" sldId="261"/>
            <ac:spMk id="10" creationId="{EE9F5D7F-1BBC-4096-ADA7-AA9C9E4D2868}"/>
          </ac:spMkLst>
        </pc:spChg>
        <pc:spChg chg="add del">
          <ac:chgData name="Damaris Saavedra" userId="6cfd2479-5f5a-416c-80cb-d8651caa74f7" providerId="ADAL" clId="{217F1452-C4ED-7040-A27C-4F6D4F38E4AB}" dt="2022-07-18T19:43:14.244" v="2608" actId="26606"/>
          <ac:spMkLst>
            <pc:docMk/>
            <pc:sldMk cId="1460330930" sldId="261"/>
            <ac:spMk id="11" creationId="{6B086509-1281-468A-AAAC-1BBEDAE75736}"/>
          </ac:spMkLst>
        </pc:spChg>
        <pc:spChg chg="add del">
          <ac:chgData name="Damaris Saavedra" userId="6cfd2479-5f5a-416c-80cb-d8651caa74f7" providerId="ADAL" clId="{217F1452-C4ED-7040-A27C-4F6D4F38E4AB}" dt="2022-07-14T01:20:37.851" v="604" actId="26606"/>
          <ac:spMkLst>
            <pc:docMk/>
            <pc:sldMk cId="1460330930" sldId="261"/>
            <ac:spMk id="12" creationId="{06D370DD-716B-4528-B475-331F84CEA5A1}"/>
          </ac:spMkLst>
        </pc:spChg>
        <pc:spChg chg="add del">
          <ac:chgData name="Damaris Saavedra" userId="6cfd2479-5f5a-416c-80cb-d8651caa74f7" providerId="ADAL" clId="{217F1452-C4ED-7040-A27C-4F6D4F38E4AB}" dt="2022-07-14T01:20:37.851" v="604" actId="26606"/>
          <ac:spMkLst>
            <pc:docMk/>
            <pc:sldMk cId="1460330930" sldId="261"/>
            <ac:spMk id="14" creationId="{E79D076F-656A-4CD9-83AD-AF8F4B28CA49}"/>
          </ac:spMkLst>
        </pc:spChg>
        <pc:spChg chg="add del">
          <ac:chgData name="Damaris Saavedra" userId="6cfd2479-5f5a-416c-80cb-d8651caa74f7" providerId="ADAL" clId="{217F1452-C4ED-7040-A27C-4F6D4F38E4AB}" dt="2022-07-18T19:43:14.244" v="2608" actId="26606"/>
          <ac:spMkLst>
            <pc:docMk/>
            <pc:sldMk cId="1460330930" sldId="261"/>
            <ac:spMk id="16" creationId="{EEA73850-2107-4E65-85FE-EDD3F45FCDA2}"/>
          </ac:spMkLst>
        </pc:spChg>
        <pc:spChg chg="add del">
          <ac:chgData name="Damaris Saavedra" userId="6cfd2479-5f5a-416c-80cb-d8651caa74f7" providerId="ADAL" clId="{217F1452-C4ED-7040-A27C-4F6D4F38E4AB}" dt="2022-07-18T19:44:16.382" v="2646" actId="26606"/>
          <ac:spMkLst>
            <pc:docMk/>
            <pc:sldMk cId="1460330930" sldId="261"/>
            <ac:spMk id="18" creationId="{23ADD3AA-6CC0-4B1A-B4A3-98AD78A1EACC}"/>
          </ac:spMkLst>
        </pc:spChg>
        <pc:spChg chg="add del">
          <ac:chgData name="Damaris Saavedra" userId="6cfd2479-5f5a-416c-80cb-d8651caa74f7" providerId="ADAL" clId="{217F1452-C4ED-7040-A27C-4F6D4F38E4AB}" dt="2022-07-18T19:44:16.382" v="2646" actId="26606"/>
          <ac:spMkLst>
            <pc:docMk/>
            <pc:sldMk cId="1460330930" sldId="261"/>
            <ac:spMk id="19" creationId="{47BA6B54-FD0C-4B20-816F-3B6BEEA1D65C}"/>
          </ac:spMkLst>
        </pc:spChg>
        <pc:spChg chg="add del">
          <ac:chgData name="Damaris Saavedra" userId="6cfd2479-5f5a-416c-80cb-d8651caa74f7" providerId="ADAL" clId="{217F1452-C4ED-7040-A27C-4F6D4F38E4AB}" dt="2022-07-18T19:44:16.382" v="2646" actId="26606"/>
          <ac:spMkLst>
            <pc:docMk/>
            <pc:sldMk cId="1460330930" sldId="261"/>
            <ac:spMk id="20" creationId="{BC834C09-A316-497B-9771-15920104D4C5}"/>
          </ac:spMkLst>
        </pc:spChg>
        <pc:spChg chg="add del">
          <ac:chgData name="Damaris Saavedra" userId="6cfd2479-5f5a-416c-80cb-d8651caa74f7" providerId="ADAL" clId="{217F1452-C4ED-7040-A27C-4F6D4F38E4AB}" dt="2022-07-18T19:44:16.382" v="2646" actId="26606"/>
          <ac:spMkLst>
            <pc:docMk/>
            <pc:sldMk cId="1460330930" sldId="261"/>
            <ac:spMk id="21" creationId="{CE90C7AB-40E9-481F-980A-EDD19EFF359D}"/>
          </ac:spMkLst>
        </pc:spChg>
        <pc:spChg chg="add del">
          <ac:chgData name="Damaris Saavedra" userId="6cfd2479-5f5a-416c-80cb-d8651caa74f7" providerId="ADAL" clId="{217F1452-C4ED-7040-A27C-4F6D4F38E4AB}" dt="2022-07-18T19:44:16.382" v="2646" actId="26606"/>
          <ac:spMkLst>
            <pc:docMk/>
            <pc:sldMk cId="1460330930" sldId="261"/>
            <ac:spMk id="22" creationId="{4AC7689F-BE25-443E-B15D-45268CC4AB50}"/>
          </ac:spMkLst>
        </pc:spChg>
        <pc:spChg chg="add del">
          <ac:chgData name="Damaris Saavedra" userId="6cfd2479-5f5a-416c-80cb-d8651caa74f7" providerId="ADAL" clId="{217F1452-C4ED-7040-A27C-4F6D4F38E4AB}" dt="2022-07-18T19:44:16.382" v="2646" actId="26606"/>
          <ac:spMkLst>
            <pc:docMk/>
            <pc:sldMk cId="1460330930" sldId="261"/>
            <ac:spMk id="24" creationId="{5296173E-160F-42EA-B0C9-8E2804C9A375}"/>
          </ac:spMkLst>
        </pc:spChg>
        <pc:spChg chg="add del">
          <ac:chgData name="Damaris Saavedra" userId="6cfd2479-5f5a-416c-80cb-d8651caa74f7" providerId="ADAL" clId="{217F1452-C4ED-7040-A27C-4F6D4F38E4AB}" dt="2022-07-18T19:44:16.382" v="2646" actId="26606"/>
          <ac:spMkLst>
            <pc:docMk/>
            <pc:sldMk cId="1460330930" sldId="261"/>
            <ac:spMk id="26" creationId="{85FD8413-571F-456D-BB62-4C204826EBA7}"/>
          </ac:spMkLst>
        </pc:spChg>
        <pc:spChg chg="add del">
          <ac:chgData name="Damaris Saavedra" userId="6cfd2479-5f5a-416c-80cb-d8651caa74f7" providerId="ADAL" clId="{217F1452-C4ED-7040-A27C-4F6D4F38E4AB}" dt="2022-07-18T19:43:38.549" v="2620" actId="26606"/>
          <ac:spMkLst>
            <pc:docMk/>
            <pc:sldMk cId="1460330930" sldId="261"/>
            <ac:spMk id="31" creationId="{47BA6B54-FD0C-4B20-816F-3B6BEEA1D65C}"/>
          </ac:spMkLst>
        </pc:spChg>
        <pc:spChg chg="add del">
          <ac:chgData name="Damaris Saavedra" userId="6cfd2479-5f5a-416c-80cb-d8651caa74f7" providerId="ADAL" clId="{217F1452-C4ED-7040-A27C-4F6D4F38E4AB}" dt="2022-07-18T19:43:38.549" v="2620" actId="26606"/>
          <ac:spMkLst>
            <pc:docMk/>
            <pc:sldMk cId="1460330930" sldId="261"/>
            <ac:spMk id="33" creationId="{CE90C7AB-40E9-481F-980A-EDD19EFF359D}"/>
          </ac:spMkLst>
        </pc:spChg>
        <pc:spChg chg="add del">
          <ac:chgData name="Damaris Saavedra" userId="6cfd2479-5f5a-416c-80cb-d8651caa74f7" providerId="ADAL" clId="{217F1452-C4ED-7040-A27C-4F6D4F38E4AB}" dt="2022-07-18T19:43:38.549" v="2620" actId="26606"/>
          <ac:spMkLst>
            <pc:docMk/>
            <pc:sldMk cId="1460330930" sldId="261"/>
            <ac:spMk id="35" creationId="{23ADD3AA-6CC0-4B1A-B4A3-98AD78A1EACC}"/>
          </ac:spMkLst>
        </pc:spChg>
        <pc:spChg chg="add del">
          <ac:chgData name="Damaris Saavedra" userId="6cfd2479-5f5a-416c-80cb-d8651caa74f7" providerId="ADAL" clId="{217F1452-C4ED-7040-A27C-4F6D4F38E4AB}" dt="2022-07-18T19:43:38.549" v="2620" actId="26606"/>
          <ac:spMkLst>
            <pc:docMk/>
            <pc:sldMk cId="1460330930" sldId="261"/>
            <ac:spMk id="37" creationId="{BC834C09-A316-497B-9771-15920104D4C5}"/>
          </ac:spMkLst>
        </pc:spChg>
        <pc:spChg chg="add del">
          <ac:chgData name="Damaris Saavedra" userId="6cfd2479-5f5a-416c-80cb-d8651caa74f7" providerId="ADAL" clId="{217F1452-C4ED-7040-A27C-4F6D4F38E4AB}" dt="2022-07-18T19:43:38.549" v="2620" actId="26606"/>
          <ac:spMkLst>
            <pc:docMk/>
            <pc:sldMk cId="1460330930" sldId="261"/>
            <ac:spMk id="39" creationId="{4AC7689F-BE25-443E-B15D-45268CC4AB50}"/>
          </ac:spMkLst>
        </pc:spChg>
        <pc:spChg chg="add del">
          <ac:chgData name="Damaris Saavedra" userId="6cfd2479-5f5a-416c-80cb-d8651caa74f7" providerId="ADAL" clId="{217F1452-C4ED-7040-A27C-4F6D4F38E4AB}" dt="2022-07-18T19:43:38.549" v="2620" actId="26606"/>
          <ac:spMkLst>
            <pc:docMk/>
            <pc:sldMk cId="1460330930" sldId="261"/>
            <ac:spMk id="41" creationId="{5296173E-160F-42EA-B0C9-8E2804C9A375}"/>
          </ac:spMkLst>
        </pc:spChg>
        <pc:spChg chg="add del">
          <ac:chgData name="Damaris Saavedra" userId="6cfd2479-5f5a-416c-80cb-d8651caa74f7" providerId="ADAL" clId="{217F1452-C4ED-7040-A27C-4F6D4F38E4AB}" dt="2022-07-18T19:43:38.549" v="2620" actId="26606"/>
          <ac:spMkLst>
            <pc:docMk/>
            <pc:sldMk cId="1460330930" sldId="261"/>
            <ac:spMk id="43" creationId="{85FD8413-571F-456D-BB62-4C204826EBA7}"/>
          </ac:spMkLst>
        </pc:spChg>
        <pc:spChg chg="add del">
          <ac:chgData name="Damaris Saavedra" userId="6cfd2479-5f5a-416c-80cb-d8651caa74f7" providerId="ADAL" clId="{217F1452-C4ED-7040-A27C-4F6D4F38E4AB}" dt="2022-07-18T19:44:09.179" v="2638" actId="26606"/>
          <ac:spMkLst>
            <pc:docMk/>
            <pc:sldMk cId="1460330930" sldId="261"/>
            <ac:spMk id="45" creationId="{6B086509-1281-468A-AAAC-1BBEDAE75736}"/>
          </ac:spMkLst>
        </pc:spChg>
        <pc:spChg chg="add del">
          <ac:chgData name="Damaris Saavedra" userId="6cfd2479-5f5a-416c-80cb-d8651caa74f7" providerId="ADAL" clId="{217F1452-C4ED-7040-A27C-4F6D4F38E4AB}" dt="2022-07-18T19:44:09.179" v="2638" actId="26606"/>
          <ac:spMkLst>
            <pc:docMk/>
            <pc:sldMk cId="1460330930" sldId="261"/>
            <ac:spMk id="46" creationId="{EEA73850-2107-4E65-85FE-EDD3F45FCDA2}"/>
          </ac:spMkLst>
        </pc:spChg>
        <pc:picChg chg="add mod ord">
          <ac:chgData name="Damaris Saavedra" userId="6cfd2479-5f5a-416c-80cb-d8651caa74f7" providerId="ADAL" clId="{217F1452-C4ED-7040-A27C-4F6D4F38E4AB}" dt="2022-07-18T19:46:38.706" v="2662" actId="14100"/>
          <ac:picMkLst>
            <pc:docMk/>
            <pc:sldMk cId="1460330930" sldId="261"/>
            <ac:picMk id="5" creationId="{964EA66E-EEF3-9FFC-8817-E4FC38ECAED6}"/>
          </ac:picMkLst>
        </pc:picChg>
        <pc:picChg chg="add del mod ord">
          <ac:chgData name="Damaris Saavedra" userId="6cfd2479-5f5a-416c-80cb-d8651caa74f7" providerId="ADAL" clId="{217F1452-C4ED-7040-A27C-4F6D4F38E4AB}" dt="2022-07-18T19:44:19.410" v="2649"/>
          <ac:picMkLst>
            <pc:docMk/>
            <pc:sldMk cId="1460330930" sldId="261"/>
            <ac:picMk id="6" creationId="{D7D76060-7360-A932-2943-1D853AFDEE89}"/>
          </ac:picMkLst>
        </pc:picChg>
        <pc:picChg chg="add mod ord">
          <ac:chgData name="Damaris Saavedra" userId="6cfd2479-5f5a-416c-80cb-d8651caa74f7" providerId="ADAL" clId="{217F1452-C4ED-7040-A27C-4F6D4F38E4AB}" dt="2022-07-18T19:46:36.875" v="2661" actId="14100"/>
          <ac:picMkLst>
            <pc:docMk/>
            <pc:sldMk cId="1460330930" sldId="261"/>
            <ac:picMk id="7" creationId="{0F5FE845-0CF8-EF18-31B3-0625138A8352}"/>
          </ac:picMkLst>
        </pc:picChg>
        <pc:picChg chg="add mod ord">
          <ac:chgData name="Damaris Saavedra" userId="6cfd2479-5f5a-416c-80cb-d8651caa74f7" providerId="ADAL" clId="{217F1452-C4ED-7040-A27C-4F6D4F38E4AB}" dt="2022-07-18T19:46:32.407" v="2658" actId="14100"/>
          <ac:picMkLst>
            <pc:docMk/>
            <pc:sldMk cId="1460330930" sldId="261"/>
            <ac:picMk id="9" creationId="{727B66D8-EAB0-ECC6-9334-546059D727E9}"/>
          </ac:picMkLst>
        </pc:picChg>
      </pc:sldChg>
      <pc:sldChg chg="addSp delSp modSp new del mod setBg addCm modCm">
        <pc:chgData name="Damaris Saavedra" userId="6cfd2479-5f5a-416c-80cb-d8651caa74f7" providerId="ADAL" clId="{217F1452-C4ED-7040-A27C-4F6D4F38E4AB}" dt="2022-07-21T18:51:31.911" v="3205" actId="2696"/>
        <pc:sldMkLst>
          <pc:docMk/>
          <pc:sldMk cId="4294566331" sldId="262"/>
        </pc:sldMkLst>
        <pc:spChg chg="mod">
          <ac:chgData name="Damaris Saavedra" userId="6cfd2479-5f5a-416c-80cb-d8651caa74f7" providerId="ADAL" clId="{217F1452-C4ED-7040-A27C-4F6D4F38E4AB}" dt="2022-07-14T01:38:34.344" v="1105" actId="26606"/>
          <ac:spMkLst>
            <pc:docMk/>
            <pc:sldMk cId="4294566331" sldId="262"/>
            <ac:spMk id="2" creationId="{4BB2298E-F76E-CD4D-8681-BB9DDB02FBED}"/>
          </ac:spMkLst>
        </pc:spChg>
        <pc:spChg chg="mod ord">
          <ac:chgData name="Damaris Saavedra" userId="6cfd2479-5f5a-416c-80cb-d8651caa74f7" providerId="ADAL" clId="{217F1452-C4ED-7040-A27C-4F6D4F38E4AB}" dt="2022-07-18T20:19:26.932" v="2688" actId="20577"/>
          <ac:spMkLst>
            <pc:docMk/>
            <pc:sldMk cId="4294566331" sldId="262"/>
            <ac:spMk id="3" creationId="{31BD44E4-5182-FD3D-9375-14748887D522}"/>
          </ac:spMkLst>
        </pc:spChg>
        <pc:spChg chg="add del mod">
          <ac:chgData name="Damaris Saavedra" userId="6cfd2479-5f5a-416c-80cb-d8651caa74f7" providerId="ADAL" clId="{217F1452-C4ED-7040-A27C-4F6D4F38E4AB}" dt="2022-07-18T20:19:32.010" v="2690"/>
          <ac:spMkLst>
            <pc:docMk/>
            <pc:sldMk cId="4294566331" sldId="262"/>
            <ac:spMk id="10" creationId="{0D906E0E-9851-7B63-4D80-1492FE9860AD}"/>
          </ac:spMkLst>
        </pc:spChg>
        <pc:spChg chg="add del">
          <ac:chgData name="Damaris Saavedra" userId="6cfd2479-5f5a-416c-80cb-d8651caa74f7" providerId="ADAL" clId="{217F1452-C4ED-7040-A27C-4F6D4F38E4AB}" dt="2022-07-14T01:38:34.344" v="1105" actId="26606"/>
          <ac:spMkLst>
            <pc:docMk/>
            <pc:sldMk cId="4294566331" sldId="262"/>
            <ac:spMk id="11" creationId="{47BA6B54-FD0C-4B20-816F-3B6BEEA1D65C}"/>
          </ac:spMkLst>
        </pc:spChg>
        <pc:spChg chg="add del">
          <ac:chgData name="Damaris Saavedra" userId="6cfd2479-5f5a-416c-80cb-d8651caa74f7" providerId="ADAL" clId="{217F1452-C4ED-7040-A27C-4F6D4F38E4AB}" dt="2022-07-14T01:37:27.681" v="1083" actId="26606"/>
          <ac:spMkLst>
            <pc:docMk/>
            <pc:sldMk cId="4294566331" sldId="262"/>
            <ac:spMk id="12" creationId="{5C1D4A39-A122-41DA-BF9B-2313FB6B709A}"/>
          </ac:spMkLst>
        </pc:spChg>
        <pc:spChg chg="add del">
          <ac:chgData name="Damaris Saavedra" userId="6cfd2479-5f5a-416c-80cb-d8651caa74f7" providerId="ADAL" clId="{217F1452-C4ED-7040-A27C-4F6D4F38E4AB}" dt="2022-07-14T01:38:34.344" v="1105" actId="26606"/>
          <ac:spMkLst>
            <pc:docMk/>
            <pc:sldMk cId="4294566331" sldId="262"/>
            <ac:spMk id="13" creationId="{CE90C7AB-40E9-481F-980A-EDD19EFF359D}"/>
          </ac:spMkLst>
        </pc:spChg>
        <pc:spChg chg="add del">
          <ac:chgData name="Damaris Saavedra" userId="6cfd2479-5f5a-416c-80cb-d8651caa74f7" providerId="ADAL" clId="{217F1452-C4ED-7040-A27C-4F6D4F38E4AB}" dt="2022-07-14T01:37:27.681" v="1083" actId="26606"/>
          <ac:spMkLst>
            <pc:docMk/>
            <pc:sldMk cId="4294566331" sldId="262"/>
            <ac:spMk id="14" creationId="{ACD120F8-C0F1-4CC6-B340-0B8F67C400E8}"/>
          </ac:spMkLst>
        </pc:spChg>
        <pc:spChg chg="add del">
          <ac:chgData name="Damaris Saavedra" userId="6cfd2479-5f5a-416c-80cb-d8651caa74f7" providerId="ADAL" clId="{217F1452-C4ED-7040-A27C-4F6D4F38E4AB}" dt="2022-07-14T01:38:34.344" v="1105" actId="26606"/>
          <ac:spMkLst>
            <pc:docMk/>
            <pc:sldMk cId="4294566331" sldId="262"/>
            <ac:spMk id="15" creationId="{23ADD3AA-6CC0-4B1A-B4A3-98AD78A1EACC}"/>
          </ac:spMkLst>
        </pc:spChg>
        <pc:spChg chg="add del">
          <ac:chgData name="Damaris Saavedra" userId="6cfd2479-5f5a-416c-80cb-d8651caa74f7" providerId="ADAL" clId="{217F1452-C4ED-7040-A27C-4F6D4F38E4AB}" dt="2022-07-14T01:37:27.681" v="1083" actId="26606"/>
          <ac:spMkLst>
            <pc:docMk/>
            <pc:sldMk cId="4294566331" sldId="262"/>
            <ac:spMk id="16" creationId="{8AF6EFCA-56DD-442E-9948-D162BEBBFDE2}"/>
          </ac:spMkLst>
        </pc:spChg>
        <pc:spChg chg="add del">
          <ac:chgData name="Damaris Saavedra" userId="6cfd2479-5f5a-416c-80cb-d8651caa74f7" providerId="ADAL" clId="{217F1452-C4ED-7040-A27C-4F6D4F38E4AB}" dt="2022-07-14T01:38:34.344" v="1105" actId="26606"/>
          <ac:spMkLst>
            <pc:docMk/>
            <pc:sldMk cId="4294566331" sldId="262"/>
            <ac:spMk id="17" creationId="{A73D5959-733D-49EB-9C7B-0B65AD3B981A}"/>
          </ac:spMkLst>
        </pc:spChg>
        <pc:spChg chg="add del">
          <ac:chgData name="Damaris Saavedra" userId="6cfd2479-5f5a-416c-80cb-d8651caa74f7" providerId="ADAL" clId="{217F1452-C4ED-7040-A27C-4F6D4F38E4AB}" dt="2022-07-14T01:37:31.323" v="1085" actId="26606"/>
          <ac:spMkLst>
            <pc:docMk/>
            <pc:sldMk cId="4294566331" sldId="262"/>
            <ac:spMk id="18" creationId="{F23803F2-B493-431B-93B3-4BCCE364F37E}"/>
          </ac:spMkLst>
        </pc:spChg>
        <pc:spChg chg="add del">
          <ac:chgData name="Damaris Saavedra" userId="6cfd2479-5f5a-416c-80cb-d8651caa74f7" providerId="ADAL" clId="{217F1452-C4ED-7040-A27C-4F6D4F38E4AB}" dt="2022-07-14T01:37:31.323" v="1085" actId="26606"/>
          <ac:spMkLst>
            <pc:docMk/>
            <pc:sldMk cId="4294566331" sldId="262"/>
            <ac:spMk id="19" creationId="{AFE101DE-C902-4C4F-8695-D9C212A549BC}"/>
          </ac:spMkLst>
        </pc:spChg>
        <pc:spChg chg="add del">
          <ac:chgData name="Damaris Saavedra" userId="6cfd2479-5f5a-416c-80cb-d8651caa74f7" providerId="ADAL" clId="{217F1452-C4ED-7040-A27C-4F6D4F38E4AB}" dt="2022-07-14T01:37:31.323" v="1085" actId="26606"/>
          <ac:spMkLst>
            <pc:docMk/>
            <pc:sldMk cId="4294566331" sldId="262"/>
            <ac:spMk id="20" creationId="{A005715A-9AA0-4685-AE44-39808EF657EA}"/>
          </ac:spMkLst>
        </pc:spChg>
        <pc:spChg chg="add del">
          <ac:chgData name="Damaris Saavedra" userId="6cfd2479-5f5a-416c-80cb-d8651caa74f7" providerId="ADAL" clId="{217F1452-C4ED-7040-A27C-4F6D4F38E4AB}" dt="2022-07-14T01:38:34.344" v="1105" actId="26606"/>
          <ac:spMkLst>
            <pc:docMk/>
            <pc:sldMk cId="4294566331" sldId="262"/>
            <ac:spMk id="21" creationId="{4AC7689F-BE25-443E-B15D-45268CC4AB50}"/>
          </ac:spMkLst>
        </pc:spChg>
        <pc:spChg chg="add del">
          <ac:chgData name="Damaris Saavedra" userId="6cfd2479-5f5a-416c-80cb-d8651caa74f7" providerId="ADAL" clId="{217F1452-C4ED-7040-A27C-4F6D4F38E4AB}" dt="2022-07-14T01:37:36.331" v="1087" actId="26606"/>
          <ac:spMkLst>
            <pc:docMk/>
            <pc:sldMk cId="4294566331" sldId="262"/>
            <ac:spMk id="22" creationId="{6B086509-1281-468A-AAAC-1BBEDAE75736}"/>
          </ac:spMkLst>
        </pc:spChg>
        <pc:spChg chg="add del">
          <ac:chgData name="Damaris Saavedra" userId="6cfd2479-5f5a-416c-80cb-d8651caa74f7" providerId="ADAL" clId="{217F1452-C4ED-7040-A27C-4F6D4F38E4AB}" dt="2022-07-14T01:37:36.331" v="1087" actId="26606"/>
          <ac:spMkLst>
            <pc:docMk/>
            <pc:sldMk cId="4294566331" sldId="262"/>
            <ac:spMk id="23" creationId="{EEA73850-2107-4E65-85FE-EDD3F45FCDA2}"/>
          </ac:spMkLst>
        </pc:spChg>
        <pc:spChg chg="add del">
          <ac:chgData name="Damaris Saavedra" userId="6cfd2479-5f5a-416c-80cb-d8651caa74f7" providerId="ADAL" clId="{217F1452-C4ED-7040-A27C-4F6D4F38E4AB}" dt="2022-07-14T01:38:34.344" v="1105" actId="26606"/>
          <ac:spMkLst>
            <pc:docMk/>
            <pc:sldMk cId="4294566331" sldId="262"/>
            <ac:spMk id="24" creationId="{5296173E-160F-42EA-B0C9-8E2804C9A375}"/>
          </ac:spMkLst>
        </pc:spChg>
        <pc:spChg chg="add mod">
          <ac:chgData name="Damaris Saavedra" userId="6cfd2479-5f5a-416c-80cb-d8651caa74f7" providerId="ADAL" clId="{217F1452-C4ED-7040-A27C-4F6D4F38E4AB}" dt="2022-07-14T01:39:32.579" v="1131" actId="20577"/>
          <ac:spMkLst>
            <pc:docMk/>
            <pc:sldMk cId="4294566331" sldId="262"/>
            <ac:spMk id="25" creationId="{217FACE0-4EE0-DE31-B1E6-181BAF1257C5}"/>
          </ac:spMkLst>
        </pc:spChg>
        <pc:spChg chg="add del">
          <ac:chgData name="Damaris Saavedra" userId="6cfd2479-5f5a-416c-80cb-d8651caa74f7" providerId="ADAL" clId="{217F1452-C4ED-7040-A27C-4F6D4F38E4AB}" dt="2022-07-14T01:38:34.344" v="1105" actId="26606"/>
          <ac:spMkLst>
            <pc:docMk/>
            <pc:sldMk cId="4294566331" sldId="262"/>
            <ac:spMk id="26" creationId="{85FD8413-571F-456D-BB62-4C204826EBA7}"/>
          </ac:spMkLst>
        </pc:spChg>
        <pc:spChg chg="add mod">
          <ac:chgData name="Damaris Saavedra" userId="6cfd2479-5f5a-416c-80cb-d8651caa74f7" providerId="ADAL" clId="{217F1452-C4ED-7040-A27C-4F6D4F38E4AB}" dt="2022-07-14T01:40:35.839" v="1165" actId="1076"/>
          <ac:spMkLst>
            <pc:docMk/>
            <pc:sldMk cId="4294566331" sldId="262"/>
            <ac:spMk id="27" creationId="{A9C0F4FA-6D33-6E09-9421-BA467CDC9F18}"/>
          </ac:spMkLst>
        </pc:spChg>
        <pc:picChg chg="add mod ord">
          <ac:chgData name="Damaris Saavedra" userId="6cfd2479-5f5a-416c-80cb-d8651caa74f7" providerId="ADAL" clId="{217F1452-C4ED-7040-A27C-4F6D4F38E4AB}" dt="2022-07-14T01:40:39.301" v="1167" actId="14100"/>
          <ac:picMkLst>
            <pc:docMk/>
            <pc:sldMk cId="4294566331" sldId="262"/>
            <ac:picMk id="5" creationId="{6D2D0F54-CC76-679B-A96C-FA2769FEC1A2}"/>
          </ac:picMkLst>
        </pc:picChg>
        <pc:picChg chg="add mod ord">
          <ac:chgData name="Damaris Saavedra" userId="6cfd2479-5f5a-416c-80cb-d8651caa74f7" providerId="ADAL" clId="{217F1452-C4ED-7040-A27C-4F6D4F38E4AB}" dt="2022-07-14T01:38:34.357" v="1106" actId="26606"/>
          <ac:picMkLst>
            <pc:docMk/>
            <pc:sldMk cId="4294566331" sldId="262"/>
            <ac:picMk id="7" creationId="{311524AE-818C-9703-3781-FA4460EF6C0E}"/>
          </ac:picMkLst>
        </pc:picChg>
        <pc:picChg chg="add mod">
          <ac:chgData name="Damaris Saavedra" userId="6cfd2479-5f5a-416c-80cb-d8651caa74f7" providerId="ADAL" clId="{217F1452-C4ED-7040-A27C-4F6D4F38E4AB}" dt="2022-07-14T01:40:40.855" v="1168" actId="1076"/>
          <ac:picMkLst>
            <pc:docMk/>
            <pc:sldMk cId="4294566331" sldId="262"/>
            <ac:picMk id="9" creationId="{53940A6F-1086-132F-7772-C9DC94ADAC2D}"/>
          </ac:picMkLst>
        </pc:picChg>
        <pc:picChg chg="add mod">
          <ac:chgData name="Damaris Saavedra" userId="6cfd2479-5f5a-416c-80cb-d8651caa74f7" providerId="ADAL" clId="{217F1452-C4ED-7040-A27C-4F6D4F38E4AB}" dt="2022-07-14T01:42:05.749" v="1176" actId="1076"/>
          <ac:picMkLst>
            <pc:docMk/>
            <pc:sldMk cId="4294566331" sldId="262"/>
            <ac:picMk id="29" creationId="{78E15124-FF89-589B-7878-23B80435C1D1}"/>
          </ac:picMkLst>
        </pc:picChg>
      </pc:sldChg>
      <pc:sldChg chg="addSp delSp modSp new mod setBg">
        <pc:chgData name="Damaris Saavedra" userId="6cfd2479-5f5a-416c-80cb-d8651caa74f7" providerId="ADAL" clId="{217F1452-C4ED-7040-A27C-4F6D4F38E4AB}" dt="2022-07-14T01:51:22.022" v="1360" actId="26606"/>
        <pc:sldMkLst>
          <pc:docMk/>
          <pc:sldMk cId="2032469040" sldId="263"/>
        </pc:sldMkLst>
        <pc:spChg chg="mod">
          <ac:chgData name="Damaris Saavedra" userId="6cfd2479-5f5a-416c-80cb-d8651caa74f7" providerId="ADAL" clId="{217F1452-C4ED-7040-A27C-4F6D4F38E4AB}" dt="2022-07-14T01:51:22.022" v="1360" actId="26606"/>
          <ac:spMkLst>
            <pc:docMk/>
            <pc:sldMk cId="2032469040" sldId="263"/>
            <ac:spMk id="2" creationId="{5BEDB644-C157-0A48-7F9E-4A0B0DF12368}"/>
          </ac:spMkLst>
        </pc:spChg>
        <pc:spChg chg="mod">
          <ac:chgData name="Damaris Saavedra" userId="6cfd2479-5f5a-416c-80cb-d8651caa74f7" providerId="ADAL" clId="{217F1452-C4ED-7040-A27C-4F6D4F38E4AB}" dt="2022-07-14T01:51:22.022" v="1360" actId="26606"/>
          <ac:spMkLst>
            <pc:docMk/>
            <pc:sldMk cId="2032469040" sldId="263"/>
            <ac:spMk id="3" creationId="{37A5EBCB-3148-2222-3A3B-37E26A317F24}"/>
          </ac:spMkLst>
        </pc:spChg>
        <pc:spChg chg="add del">
          <ac:chgData name="Damaris Saavedra" userId="6cfd2479-5f5a-416c-80cb-d8651caa74f7" providerId="ADAL" clId="{217F1452-C4ED-7040-A27C-4F6D4F38E4AB}" dt="2022-07-14T01:51:22.022" v="1360" actId="26606"/>
          <ac:spMkLst>
            <pc:docMk/>
            <pc:sldMk cId="2032469040" sldId="263"/>
            <ac:spMk id="10" creationId="{681577AD-DA5F-48B3-8FB9-5199BA9EE681}"/>
          </ac:spMkLst>
        </pc:spChg>
        <pc:spChg chg="add">
          <ac:chgData name="Damaris Saavedra" userId="6cfd2479-5f5a-416c-80cb-d8651caa74f7" providerId="ADAL" clId="{217F1452-C4ED-7040-A27C-4F6D4F38E4AB}" dt="2022-07-14T01:51:22.022" v="1360" actId="26606"/>
          <ac:spMkLst>
            <pc:docMk/>
            <pc:sldMk cId="2032469040" sldId="263"/>
            <ac:spMk id="15" creationId="{36324DAD-3C03-4590-BDB0-ACCE29E8062B}"/>
          </ac:spMkLst>
        </pc:spChg>
        <pc:spChg chg="add">
          <ac:chgData name="Damaris Saavedra" userId="6cfd2479-5f5a-416c-80cb-d8651caa74f7" providerId="ADAL" clId="{217F1452-C4ED-7040-A27C-4F6D4F38E4AB}" dt="2022-07-14T01:51:22.022" v="1360" actId="26606"/>
          <ac:spMkLst>
            <pc:docMk/>
            <pc:sldMk cId="2032469040" sldId="263"/>
            <ac:spMk id="17" creationId="{64D0ABBA-7770-4A8E-A402-3336AD7E7935}"/>
          </ac:spMkLst>
        </pc:spChg>
        <pc:spChg chg="add">
          <ac:chgData name="Damaris Saavedra" userId="6cfd2479-5f5a-416c-80cb-d8651caa74f7" providerId="ADAL" clId="{217F1452-C4ED-7040-A27C-4F6D4F38E4AB}" dt="2022-07-14T01:51:22.022" v="1360" actId="26606"/>
          <ac:spMkLst>
            <pc:docMk/>
            <pc:sldMk cId="2032469040" sldId="263"/>
            <ac:spMk id="19" creationId="{A6ACAFF7-48DF-441D-AF2E-21BC7596E863}"/>
          </ac:spMkLst>
        </pc:spChg>
        <pc:picChg chg="add mod">
          <ac:chgData name="Damaris Saavedra" userId="6cfd2479-5f5a-416c-80cb-d8651caa74f7" providerId="ADAL" clId="{217F1452-C4ED-7040-A27C-4F6D4F38E4AB}" dt="2022-07-14T01:51:22.022" v="1360" actId="26606"/>
          <ac:picMkLst>
            <pc:docMk/>
            <pc:sldMk cId="2032469040" sldId="263"/>
            <ac:picMk id="5" creationId="{709F17DE-7EA3-BB9C-166B-5B8F844BCFE6}"/>
          </ac:picMkLst>
        </pc:picChg>
        <pc:picChg chg="add mod">
          <ac:chgData name="Damaris Saavedra" userId="6cfd2479-5f5a-416c-80cb-d8651caa74f7" providerId="ADAL" clId="{217F1452-C4ED-7040-A27C-4F6D4F38E4AB}" dt="2022-07-14T01:51:22.022" v="1360" actId="26606"/>
          <ac:picMkLst>
            <pc:docMk/>
            <pc:sldMk cId="2032469040" sldId="263"/>
            <ac:picMk id="7" creationId="{D5AEC6FD-02B8-34D9-2193-96A1D2D979B5}"/>
          </ac:picMkLst>
        </pc:picChg>
      </pc:sldChg>
      <pc:sldChg chg="addSp delSp modSp new mod setBg addCm modCm">
        <pc:chgData name="Damaris Saavedra" userId="6cfd2479-5f5a-416c-80cb-d8651caa74f7" providerId="ADAL" clId="{217F1452-C4ED-7040-A27C-4F6D4F38E4AB}" dt="2022-07-14T03:00:18.452" v="1656" actId="26606"/>
        <pc:sldMkLst>
          <pc:docMk/>
          <pc:sldMk cId="824022874" sldId="264"/>
        </pc:sldMkLst>
        <pc:spChg chg="mod">
          <ac:chgData name="Damaris Saavedra" userId="6cfd2479-5f5a-416c-80cb-d8651caa74f7" providerId="ADAL" clId="{217F1452-C4ED-7040-A27C-4F6D4F38E4AB}" dt="2022-07-14T03:00:18.452" v="1656" actId="26606"/>
          <ac:spMkLst>
            <pc:docMk/>
            <pc:sldMk cId="824022874" sldId="264"/>
            <ac:spMk id="2" creationId="{0ED4CDC7-2FCA-C4D2-B185-ED5F5BBB5D93}"/>
          </ac:spMkLst>
        </pc:spChg>
        <pc:spChg chg="mod">
          <ac:chgData name="Damaris Saavedra" userId="6cfd2479-5f5a-416c-80cb-d8651caa74f7" providerId="ADAL" clId="{217F1452-C4ED-7040-A27C-4F6D4F38E4AB}" dt="2022-07-14T03:00:18.452" v="1656" actId="26606"/>
          <ac:spMkLst>
            <pc:docMk/>
            <pc:sldMk cId="824022874" sldId="264"/>
            <ac:spMk id="3" creationId="{039C27B4-C967-80C6-1EFC-E9B3138D9D5C}"/>
          </ac:spMkLst>
        </pc:spChg>
        <pc:picChg chg="add del mod">
          <ac:chgData name="Damaris Saavedra" userId="6cfd2479-5f5a-416c-80cb-d8651caa74f7" providerId="ADAL" clId="{217F1452-C4ED-7040-A27C-4F6D4F38E4AB}" dt="2022-07-14T02:54:45.610" v="1643" actId="21"/>
          <ac:picMkLst>
            <pc:docMk/>
            <pc:sldMk cId="824022874" sldId="264"/>
            <ac:picMk id="5" creationId="{05BDACF1-3F36-441F-279C-EF61AB1F4736}"/>
          </ac:picMkLst>
        </pc:picChg>
        <pc:picChg chg="add mod">
          <ac:chgData name="Damaris Saavedra" userId="6cfd2479-5f5a-416c-80cb-d8651caa74f7" providerId="ADAL" clId="{217F1452-C4ED-7040-A27C-4F6D4F38E4AB}" dt="2022-07-14T03:00:18.452" v="1656" actId="26606"/>
          <ac:picMkLst>
            <pc:docMk/>
            <pc:sldMk cId="824022874" sldId="264"/>
            <ac:picMk id="7" creationId="{F7E5312D-CE1A-3D17-BA35-CC2203754256}"/>
          </ac:picMkLst>
        </pc:picChg>
        <pc:picChg chg="add mod">
          <ac:chgData name="Damaris Saavedra" userId="6cfd2479-5f5a-416c-80cb-d8651caa74f7" providerId="ADAL" clId="{217F1452-C4ED-7040-A27C-4F6D4F38E4AB}" dt="2022-07-14T03:00:18.452" v="1656" actId="26606"/>
          <ac:picMkLst>
            <pc:docMk/>
            <pc:sldMk cId="824022874" sldId="264"/>
            <ac:picMk id="9" creationId="{2490C52C-F5E3-441E-0F7B-53B65AB9B6D0}"/>
          </ac:picMkLst>
        </pc:picChg>
      </pc:sldChg>
      <pc:sldChg chg="addSp delSp modSp new mod setBg setClrOvrMap addCm modCm">
        <pc:chgData name="Damaris Saavedra" userId="6cfd2479-5f5a-416c-80cb-d8651caa74f7" providerId="ADAL" clId="{217F1452-C4ED-7040-A27C-4F6D4F38E4AB}" dt="2022-07-14T03:23:25.328" v="1993"/>
        <pc:sldMkLst>
          <pc:docMk/>
          <pc:sldMk cId="3552355123" sldId="265"/>
        </pc:sldMkLst>
        <pc:spChg chg="mod">
          <ac:chgData name="Damaris Saavedra" userId="6cfd2479-5f5a-416c-80cb-d8651caa74f7" providerId="ADAL" clId="{217F1452-C4ED-7040-A27C-4F6D4F38E4AB}" dt="2022-07-14T03:16:12.882" v="1825" actId="26606"/>
          <ac:spMkLst>
            <pc:docMk/>
            <pc:sldMk cId="3552355123" sldId="265"/>
            <ac:spMk id="2" creationId="{BA261504-5B50-308B-D8A8-7E06EE7DEC4F}"/>
          </ac:spMkLst>
        </pc:spChg>
        <pc:spChg chg="mod">
          <ac:chgData name="Damaris Saavedra" userId="6cfd2479-5f5a-416c-80cb-d8651caa74f7" providerId="ADAL" clId="{217F1452-C4ED-7040-A27C-4F6D4F38E4AB}" dt="2022-07-14T03:17:09.950" v="1913" actId="26606"/>
          <ac:spMkLst>
            <pc:docMk/>
            <pc:sldMk cId="3552355123" sldId="265"/>
            <ac:spMk id="3" creationId="{6F434231-DEE9-9888-8524-E5C5C8528A54}"/>
          </ac:spMkLst>
        </pc:spChg>
        <pc:spChg chg="add del">
          <ac:chgData name="Damaris Saavedra" userId="6cfd2479-5f5a-416c-80cb-d8651caa74f7" providerId="ADAL" clId="{217F1452-C4ED-7040-A27C-4F6D4F38E4AB}" dt="2022-07-14T03:16:12.882" v="1825" actId="26606"/>
          <ac:spMkLst>
            <pc:docMk/>
            <pc:sldMk cId="3552355123" sldId="265"/>
            <ac:spMk id="12" creationId="{5C1D4A39-A122-41DA-BF9B-2313FB6B709A}"/>
          </ac:spMkLst>
        </pc:spChg>
        <pc:spChg chg="add del">
          <ac:chgData name="Damaris Saavedra" userId="6cfd2479-5f5a-416c-80cb-d8651caa74f7" providerId="ADAL" clId="{217F1452-C4ED-7040-A27C-4F6D4F38E4AB}" dt="2022-07-14T03:16:12.882" v="1825" actId="26606"/>
          <ac:spMkLst>
            <pc:docMk/>
            <pc:sldMk cId="3552355123" sldId="265"/>
            <ac:spMk id="14" creationId="{ACD120F8-C0F1-4CC6-B340-0B8F67C400E8}"/>
          </ac:spMkLst>
        </pc:spChg>
        <pc:spChg chg="add del">
          <ac:chgData name="Damaris Saavedra" userId="6cfd2479-5f5a-416c-80cb-d8651caa74f7" providerId="ADAL" clId="{217F1452-C4ED-7040-A27C-4F6D4F38E4AB}" dt="2022-07-14T03:16:12.882" v="1825" actId="26606"/>
          <ac:spMkLst>
            <pc:docMk/>
            <pc:sldMk cId="3552355123" sldId="265"/>
            <ac:spMk id="16" creationId="{8AF6EFCA-56DD-442E-9948-D162BEBBFDE2}"/>
          </ac:spMkLst>
        </pc:spChg>
        <pc:spChg chg="add del">
          <ac:chgData name="Damaris Saavedra" userId="6cfd2479-5f5a-416c-80cb-d8651caa74f7" providerId="ADAL" clId="{217F1452-C4ED-7040-A27C-4F6D4F38E4AB}" dt="2022-07-14T03:17:09.950" v="1913" actId="26606"/>
          <ac:spMkLst>
            <pc:docMk/>
            <pc:sldMk cId="3552355123" sldId="265"/>
            <ac:spMk id="21" creationId="{6B086509-1281-468A-AAAC-1BBEDAE75736}"/>
          </ac:spMkLst>
        </pc:spChg>
        <pc:spChg chg="add del">
          <ac:chgData name="Damaris Saavedra" userId="6cfd2479-5f5a-416c-80cb-d8651caa74f7" providerId="ADAL" clId="{217F1452-C4ED-7040-A27C-4F6D4F38E4AB}" dt="2022-07-14T03:17:09.950" v="1913" actId="26606"/>
          <ac:spMkLst>
            <pc:docMk/>
            <pc:sldMk cId="3552355123" sldId="265"/>
            <ac:spMk id="23" creationId="{EEA73850-2107-4E65-85FE-EDD3F45FCDA2}"/>
          </ac:spMkLst>
        </pc:spChg>
        <pc:spChg chg="add del">
          <ac:chgData name="Damaris Saavedra" userId="6cfd2479-5f5a-416c-80cb-d8651caa74f7" providerId="ADAL" clId="{217F1452-C4ED-7040-A27C-4F6D4F38E4AB}" dt="2022-07-14T03:17:09.935" v="1912" actId="26606"/>
          <ac:spMkLst>
            <pc:docMk/>
            <pc:sldMk cId="3552355123" sldId="265"/>
            <ac:spMk id="28" creationId="{6B086509-1281-468A-AAAC-1BBEDAE75736}"/>
          </ac:spMkLst>
        </pc:spChg>
        <pc:spChg chg="add del">
          <ac:chgData name="Damaris Saavedra" userId="6cfd2479-5f5a-416c-80cb-d8651caa74f7" providerId="ADAL" clId="{217F1452-C4ED-7040-A27C-4F6D4F38E4AB}" dt="2022-07-14T03:17:09.935" v="1912" actId="26606"/>
          <ac:spMkLst>
            <pc:docMk/>
            <pc:sldMk cId="3552355123" sldId="265"/>
            <ac:spMk id="30" creationId="{EEA73850-2107-4E65-85FE-EDD3F45FCDA2}"/>
          </ac:spMkLst>
        </pc:spChg>
        <pc:spChg chg="add">
          <ac:chgData name="Damaris Saavedra" userId="6cfd2479-5f5a-416c-80cb-d8651caa74f7" providerId="ADAL" clId="{217F1452-C4ED-7040-A27C-4F6D4F38E4AB}" dt="2022-07-14T03:17:09.950" v="1913" actId="26606"/>
          <ac:spMkLst>
            <pc:docMk/>
            <pc:sldMk cId="3552355123" sldId="265"/>
            <ac:spMk id="32" creationId="{6B086509-1281-468A-AAAC-1BBEDAE75736}"/>
          </ac:spMkLst>
        </pc:spChg>
        <pc:spChg chg="add">
          <ac:chgData name="Damaris Saavedra" userId="6cfd2479-5f5a-416c-80cb-d8651caa74f7" providerId="ADAL" clId="{217F1452-C4ED-7040-A27C-4F6D4F38E4AB}" dt="2022-07-14T03:17:09.950" v="1913" actId="26606"/>
          <ac:spMkLst>
            <pc:docMk/>
            <pc:sldMk cId="3552355123" sldId="265"/>
            <ac:spMk id="33" creationId="{EEA73850-2107-4E65-85FE-EDD3F45FCDA2}"/>
          </ac:spMkLst>
        </pc:spChg>
        <pc:picChg chg="add mod ord">
          <ac:chgData name="Damaris Saavedra" userId="6cfd2479-5f5a-416c-80cb-d8651caa74f7" providerId="ADAL" clId="{217F1452-C4ED-7040-A27C-4F6D4F38E4AB}" dt="2022-07-14T03:17:34.532" v="1921" actId="14100"/>
          <ac:picMkLst>
            <pc:docMk/>
            <pc:sldMk cId="3552355123" sldId="265"/>
            <ac:picMk id="5" creationId="{BB62C6E5-18EE-41D9-B8D6-D7D6538C17E8}"/>
          </ac:picMkLst>
        </pc:picChg>
        <pc:picChg chg="add mod ord">
          <ac:chgData name="Damaris Saavedra" userId="6cfd2479-5f5a-416c-80cb-d8651caa74f7" providerId="ADAL" clId="{217F1452-C4ED-7040-A27C-4F6D4F38E4AB}" dt="2022-07-14T03:17:37.912" v="1922" actId="1076"/>
          <ac:picMkLst>
            <pc:docMk/>
            <pc:sldMk cId="3552355123" sldId="265"/>
            <ac:picMk id="7" creationId="{2ECFFC81-3272-533C-D9D2-BC8A320D52D7}"/>
          </ac:picMkLst>
        </pc:picChg>
        <pc:picChg chg="add mod">
          <ac:chgData name="Damaris Saavedra" userId="6cfd2479-5f5a-416c-80cb-d8651caa74f7" providerId="ADAL" clId="{217F1452-C4ED-7040-A27C-4F6D4F38E4AB}" dt="2022-07-14T03:17:48.981" v="1926" actId="14100"/>
          <ac:picMkLst>
            <pc:docMk/>
            <pc:sldMk cId="3552355123" sldId="265"/>
            <ac:picMk id="9" creationId="{A6299FEE-3424-BD41-0DB7-382F8EB6AE5C}"/>
          </ac:picMkLst>
        </pc:picChg>
      </pc:sldChg>
      <pc:sldChg chg="addSp delSp modSp new mod setBg">
        <pc:chgData name="Damaris Saavedra" userId="6cfd2479-5f5a-416c-80cb-d8651caa74f7" providerId="ADAL" clId="{217F1452-C4ED-7040-A27C-4F6D4F38E4AB}" dt="2022-07-14T03:43:18.650" v="2011" actId="26606"/>
        <pc:sldMkLst>
          <pc:docMk/>
          <pc:sldMk cId="2096940856" sldId="266"/>
        </pc:sldMkLst>
        <pc:spChg chg="mod">
          <ac:chgData name="Damaris Saavedra" userId="6cfd2479-5f5a-416c-80cb-d8651caa74f7" providerId="ADAL" clId="{217F1452-C4ED-7040-A27C-4F6D4F38E4AB}" dt="2022-07-14T03:43:18.650" v="2011" actId="26606"/>
          <ac:spMkLst>
            <pc:docMk/>
            <pc:sldMk cId="2096940856" sldId="266"/>
            <ac:spMk id="2" creationId="{2A98DF36-2764-7B7C-44D5-52FE83CFE1A3}"/>
          </ac:spMkLst>
        </pc:spChg>
        <pc:spChg chg="mod">
          <ac:chgData name="Damaris Saavedra" userId="6cfd2479-5f5a-416c-80cb-d8651caa74f7" providerId="ADAL" clId="{217F1452-C4ED-7040-A27C-4F6D4F38E4AB}" dt="2022-07-14T03:43:18.650" v="2011" actId="26606"/>
          <ac:spMkLst>
            <pc:docMk/>
            <pc:sldMk cId="2096940856" sldId="266"/>
            <ac:spMk id="3" creationId="{D752E72C-04CD-4A4A-66CD-AE2D3F99651F}"/>
          </ac:spMkLst>
        </pc:spChg>
        <pc:spChg chg="add del">
          <ac:chgData name="Damaris Saavedra" userId="6cfd2479-5f5a-416c-80cb-d8651caa74f7" providerId="ADAL" clId="{217F1452-C4ED-7040-A27C-4F6D4F38E4AB}" dt="2022-07-14T03:43:18.650" v="2011" actId="26606"/>
          <ac:spMkLst>
            <pc:docMk/>
            <pc:sldMk cId="2096940856" sldId="266"/>
            <ac:spMk id="10" creationId="{A5CF2FC8-D184-4B10-83A5-61FC2148BE2B}"/>
          </ac:spMkLst>
        </pc:spChg>
        <pc:spChg chg="add del">
          <ac:chgData name="Damaris Saavedra" userId="6cfd2479-5f5a-416c-80cb-d8651caa74f7" providerId="ADAL" clId="{217F1452-C4ED-7040-A27C-4F6D4F38E4AB}" dt="2022-07-14T03:43:15.565" v="2008" actId="26606"/>
          <ac:spMkLst>
            <pc:docMk/>
            <pc:sldMk cId="2096940856" sldId="266"/>
            <ac:spMk id="12" creationId="{EA992460-7FA3-40FE-A958-BCD1981B96FB}"/>
          </ac:spMkLst>
        </pc:spChg>
        <pc:spChg chg="add del">
          <ac:chgData name="Damaris Saavedra" userId="6cfd2479-5f5a-416c-80cb-d8651caa74f7" providerId="ADAL" clId="{217F1452-C4ED-7040-A27C-4F6D4F38E4AB}" dt="2022-07-14T03:43:15.565" v="2008" actId="26606"/>
          <ac:spMkLst>
            <pc:docMk/>
            <pc:sldMk cId="2096940856" sldId="266"/>
            <ac:spMk id="13" creationId="{ADF57D5B-380D-48E9-8DAD-DD500FE80A01}"/>
          </ac:spMkLst>
        </pc:spChg>
        <pc:spChg chg="add del">
          <ac:chgData name="Damaris Saavedra" userId="6cfd2479-5f5a-416c-80cb-d8651caa74f7" providerId="ADAL" clId="{217F1452-C4ED-7040-A27C-4F6D4F38E4AB}" dt="2022-07-14T03:43:15.565" v="2008" actId="26606"/>
          <ac:spMkLst>
            <pc:docMk/>
            <pc:sldMk cId="2096940856" sldId="266"/>
            <ac:spMk id="14" creationId="{065CC8E5-7727-4F29-A17D-114AF339F7DA}"/>
          </ac:spMkLst>
        </pc:spChg>
        <pc:spChg chg="add del">
          <ac:chgData name="Damaris Saavedra" userId="6cfd2479-5f5a-416c-80cb-d8651caa74f7" providerId="ADAL" clId="{217F1452-C4ED-7040-A27C-4F6D4F38E4AB}" dt="2022-07-14T03:43:10.139" v="2000" actId="26606"/>
          <ac:spMkLst>
            <pc:docMk/>
            <pc:sldMk cId="2096940856" sldId="266"/>
            <ac:spMk id="15" creationId="{5C1D4A39-A122-41DA-BF9B-2313FB6B709A}"/>
          </ac:spMkLst>
        </pc:spChg>
        <pc:spChg chg="add del">
          <ac:chgData name="Damaris Saavedra" userId="6cfd2479-5f5a-416c-80cb-d8651caa74f7" providerId="ADAL" clId="{217F1452-C4ED-7040-A27C-4F6D4F38E4AB}" dt="2022-07-14T03:43:15.565" v="2008" actId="26606"/>
          <ac:spMkLst>
            <pc:docMk/>
            <pc:sldMk cId="2096940856" sldId="266"/>
            <ac:spMk id="16" creationId="{74600802-151E-4F13-8C35-8D5CEDFF64A4}"/>
          </ac:spMkLst>
        </pc:spChg>
        <pc:spChg chg="add del">
          <ac:chgData name="Damaris Saavedra" userId="6cfd2479-5f5a-416c-80cb-d8651caa74f7" providerId="ADAL" clId="{217F1452-C4ED-7040-A27C-4F6D4F38E4AB}" dt="2022-07-14T03:43:10.139" v="2000" actId="26606"/>
          <ac:spMkLst>
            <pc:docMk/>
            <pc:sldMk cId="2096940856" sldId="266"/>
            <ac:spMk id="17" creationId="{ACD120F8-C0F1-4CC6-B340-0B8F67C400E8}"/>
          </ac:spMkLst>
        </pc:spChg>
        <pc:spChg chg="add del">
          <ac:chgData name="Damaris Saavedra" userId="6cfd2479-5f5a-416c-80cb-d8651caa74f7" providerId="ADAL" clId="{217F1452-C4ED-7040-A27C-4F6D4F38E4AB}" dt="2022-07-14T03:43:15.565" v="2008" actId="26606"/>
          <ac:spMkLst>
            <pc:docMk/>
            <pc:sldMk cId="2096940856" sldId="266"/>
            <ac:spMk id="18" creationId="{F125053E-1062-4FE2-974C-546DC769D9F5}"/>
          </ac:spMkLst>
        </pc:spChg>
        <pc:spChg chg="add del">
          <ac:chgData name="Damaris Saavedra" userId="6cfd2479-5f5a-416c-80cb-d8651caa74f7" providerId="ADAL" clId="{217F1452-C4ED-7040-A27C-4F6D4F38E4AB}" dt="2022-07-14T03:43:10.139" v="2000" actId="26606"/>
          <ac:spMkLst>
            <pc:docMk/>
            <pc:sldMk cId="2096940856" sldId="266"/>
            <ac:spMk id="19" creationId="{8AF6EFCA-56DD-442E-9948-D162BEBBFDE2}"/>
          </ac:spMkLst>
        </pc:spChg>
        <pc:spChg chg="add">
          <ac:chgData name="Damaris Saavedra" userId="6cfd2479-5f5a-416c-80cb-d8651caa74f7" providerId="ADAL" clId="{217F1452-C4ED-7040-A27C-4F6D4F38E4AB}" dt="2022-07-14T03:43:18.650" v="2011" actId="26606"/>
          <ac:spMkLst>
            <pc:docMk/>
            <pc:sldMk cId="2096940856" sldId="266"/>
            <ac:spMk id="20" creationId="{6B086509-1281-468A-AAAC-1BBEDAE75736}"/>
          </ac:spMkLst>
        </pc:spChg>
        <pc:spChg chg="add del">
          <ac:chgData name="Damaris Saavedra" userId="6cfd2479-5f5a-416c-80cb-d8651caa74f7" providerId="ADAL" clId="{217F1452-C4ED-7040-A27C-4F6D4F38E4AB}" dt="2022-07-14T03:43:11.425" v="2002" actId="26606"/>
          <ac:spMkLst>
            <pc:docMk/>
            <pc:sldMk cId="2096940856" sldId="266"/>
            <ac:spMk id="21" creationId="{74600802-151E-4F13-8C35-8D5CEDFF64A4}"/>
          </ac:spMkLst>
        </pc:spChg>
        <pc:spChg chg="add del">
          <ac:chgData name="Damaris Saavedra" userId="6cfd2479-5f5a-416c-80cb-d8651caa74f7" providerId="ADAL" clId="{217F1452-C4ED-7040-A27C-4F6D4F38E4AB}" dt="2022-07-14T03:43:11.425" v="2002" actId="26606"/>
          <ac:spMkLst>
            <pc:docMk/>
            <pc:sldMk cId="2096940856" sldId="266"/>
            <ac:spMk id="22" creationId="{EA992460-7FA3-40FE-A958-BCD1981B96FB}"/>
          </ac:spMkLst>
        </pc:spChg>
        <pc:spChg chg="add del">
          <ac:chgData name="Damaris Saavedra" userId="6cfd2479-5f5a-416c-80cb-d8651caa74f7" providerId="ADAL" clId="{217F1452-C4ED-7040-A27C-4F6D4F38E4AB}" dt="2022-07-14T03:43:11.425" v="2002" actId="26606"/>
          <ac:spMkLst>
            <pc:docMk/>
            <pc:sldMk cId="2096940856" sldId="266"/>
            <ac:spMk id="23" creationId="{F125053E-1062-4FE2-974C-546DC769D9F5}"/>
          </ac:spMkLst>
        </pc:spChg>
        <pc:spChg chg="add del">
          <ac:chgData name="Damaris Saavedra" userId="6cfd2479-5f5a-416c-80cb-d8651caa74f7" providerId="ADAL" clId="{217F1452-C4ED-7040-A27C-4F6D4F38E4AB}" dt="2022-07-14T03:43:11.425" v="2002" actId="26606"/>
          <ac:spMkLst>
            <pc:docMk/>
            <pc:sldMk cId="2096940856" sldId="266"/>
            <ac:spMk id="24" creationId="{ADF57D5B-380D-48E9-8DAD-DD500FE80A01}"/>
          </ac:spMkLst>
        </pc:spChg>
        <pc:spChg chg="add del">
          <ac:chgData name="Damaris Saavedra" userId="6cfd2479-5f5a-416c-80cb-d8651caa74f7" providerId="ADAL" clId="{217F1452-C4ED-7040-A27C-4F6D4F38E4AB}" dt="2022-07-14T03:43:11.425" v="2002" actId="26606"/>
          <ac:spMkLst>
            <pc:docMk/>
            <pc:sldMk cId="2096940856" sldId="266"/>
            <ac:spMk id="25" creationId="{065CC8E5-7727-4F29-A17D-114AF339F7DA}"/>
          </ac:spMkLst>
        </pc:spChg>
        <pc:spChg chg="add">
          <ac:chgData name="Damaris Saavedra" userId="6cfd2479-5f5a-416c-80cb-d8651caa74f7" providerId="ADAL" clId="{217F1452-C4ED-7040-A27C-4F6D4F38E4AB}" dt="2022-07-14T03:43:18.650" v="2011" actId="26606"/>
          <ac:spMkLst>
            <pc:docMk/>
            <pc:sldMk cId="2096940856" sldId="266"/>
            <ac:spMk id="26" creationId="{EEA73850-2107-4E65-85FE-EDD3F45FCDA2}"/>
          </ac:spMkLst>
        </pc:spChg>
        <pc:picChg chg="add mod ord">
          <ac:chgData name="Damaris Saavedra" userId="6cfd2479-5f5a-416c-80cb-d8651caa74f7" providerId="ADAL" clId="{217F1452-C4ED-7040-A27C-4F6D4F38E4AB}" dt="2022-07-14T03:43:18.650" v="2011" actId="26606"/>
          <ac:picMkLst>
            <pc:docMk/>
            <pc:sldMk cId="2096940856" sldId="266"/>
            <ac:picMk id="5" creationId="{2C7DBC08-7C9A-B055-EAFF-683854AB08B4}"/>
          </ac:picMkLst>
        </pc:picChg>
        <pc:picChg chg="add mod">
          <ac:chgData name="Damaris Saavedra" userId="6cfd2479-5f5a-416c-80cb-d8651caa74f7" providerId="ADAL" clId="{217F1452-C4ED-7040-A27C-4F6D4F38E4AB}" dt="2022-07-14T03:43:18.650" v="2011" actId="26606"/>
          <ac:picMkLst>
            <pc:docMk/>
            <pc:sldMk cId="2096940856" sldId="266"/>
            <ac:picMk id="7" creationId="{EAAD43E4-65EC-CD94-73DE-915A6D6E8E87}"/>
          </ac:picMkLst>
        </pc:picChg>
      </pc:sldChg>
      <pc:sldChg chg="addSp delSp modSp new mod setBg setClrOvrMap">
        <pc:chgData name="Damaris Saavedra" userId="6cfd2479-5f5a-416c-80cb-d8651caa74f7" providerId="ADAL" clId="{217F1452-C4ED-7040-A27C-4F6D4F38E4AB}" dt="2022-07-18T20:25:41.354" v="2693"/>
        <pc:sldMkLst>
          <pc:docMk/>
          <pc:sldMk cId="1719931532" sldId="267"/>
        </pc:sldMkLst>
        <pc:spChg chg="mod">
          <ac:chgData name="Damaris Saavedra" userId="6cfd2479-5f5a-416c-80cb-d8651caa74f7" providerId="ADAL" clId="{217F1452-C4ED-7040-A27C-4F6D4F38E4AB}" dt="2022-07-14T16:19:26.378" v="2487" actId="26606"/>
          <ac:spMkLst>
            <pc:docMk/>
            <pc:sldMk cId="1719931532" sldId="267"/>
            <ac:spMk id="2" creationId="{C625F24C-C218-6D04-DAE1-6BF91BB4A773}"/>
          </ac:spMkLst>
        </pc:spChg>
        <pc:spChg chg="add mod">
          <ac:chgData name="Damaris Saavedra" userId="6cfd2479-5f5a-416c-80cb-d8651caa74f7" providerId="ADAL" clId="{217F1452-C4ED-7040-A27C-4F6D4F38E4AB}" dt="2022-07-14T16:20:33.216" v="2503" actId="20577"/>
          <ac:spMkLst>
            <pc:docMk/>
            <pc:sldMk cId="1719931532" sldId="267"/>
            <ac:spMk id="3" creationId="{1644AA2B-4485-C257-299F-FD5909221953}"/>
          </ac:spMkLst>
        </pc:spChg>
        <pc:spChg chg="del mod">
          <ac:chgData name="Damaris Saavedra" userId="6cfd2479-5f5a-416c-80cb-d8651caa74f7" providerId="ADAL" clId="{217F1452-C4ED-7040-A27C-4F6D4F38E4AB}" dt="2022-07-14T03:55:40.918" v="2027"/>
          <ac:spMkLst>
            <pc:docMk/>
            <pc:sldMk cId="1719931532" sldId="267"/>
            <ac:spMk id="3" creationId="{CEDB8A77-70C2-7023-D109-F1256872C291}"/>
          </ac:spMkLst>
        </pc:spChg>
        <pc:spChg chg="add">
          <ac:chgData name="Damaris Saavedra" userId="6cfd2479-5f5a-416c-80cb-d8651caa74f7" providerId="ADAL" clId="{217F1452-C4ED-7040-A27C-4F6D4F38E4AB}" dt="2022-07-14T16:19:26.378" v="2487" actId="26606"/>
          <ac:spMkLst>
            <pc:docMk/>
            <pc:sldMk cId="1719931532" sldId="267"/>
            <ac:spMk id="10" creationId="{6B086509-1281-468A-AAAC-1BBEDAE75736}"/>
          </ac:spMkLst>
        </pc:spChg>
        <pc:spChg chg="add">
          <ac:chgData name="Damaris Saavedra" userId="6cfd2479-5f5a-416c-80cb-d8651caa74f7" providerId="ADAL" clId="{217F1452-C4ED-7040-A27C-4F6D4F38E4AB}" dt="2022-07-14T16:19:26.378" v="2487" actId="26606"/>
          <ac:spMkLst>
            <pc:docMk/>
            <pc:sldMk cId="1719931532" sldId="267"/>
            <ac:spMk id="11" creationId="{EEA73850-2107-4E65-85FE-EDD3F45FCDA2}"/>
          </ac:spMkLst>
        </pc:spChg>
        <pc:spChg chg="add del">
          <ac:chgData name="Damaris Saavedra" userId="6cfd2479-5f5a-416c-80cb-d8651caa74f7" providerId="ADAL" clId="{217F1452-C4ED-7040-A27C-4F6D4F38E4AB}" dt="2022-07-14T16:19:18.223" v="2482" actId="26606"/>
          <ac:spMkLst>
            <pc:docMk/>
            <pc:sldMk cId="1719931532" sldId="267"/>
            <ac:spMk id="13" creationId="{5C1D4A39-A122-41DA-BF9B-2313FB6B709A}"/>
          </ac:spMkLst>
        </pc:spChg>
        <pc:spChg chg="add del">
          <ac:chgData name="Damaris Saavedra" userId="6cfd2479-5f5a-416c-80cb-d8651caa74f7" providerId="ADAL" clId="{217F1452-C4ED-7040-A27C-4F6D4F38E4AB}" dt="2022-07-14T16:19:18.223" v="2482" actId="26606"/>
          <ac:spMkLst>
            <pc:docMk/>
            <pc:sldMk cId="1719931532" sldId="267"/>
            <ac:spMk id="15" creationId="{ACD120F8-C0F1-4CC6-B340-0B8F67C400E8}"/>
          </ac:spMkLst>
        </pc:spChg>
        <pc:spChg chg="add del">
          <ac:chgData name="Damaris Saavedra" userId="6cfd2479-5f5a-416c-80cb-d8651caa74f7" providerId="ADAL" clId="{217F1452-C4ED-7040-A27C-4F6D4F38E4AB}" dt="2022-07-14T16:19:18.223" v="2482" actId="26606"/>
          <ac:spMkLst>
            <pc:docMk/>
            <pc:sldMk cId="1719931532" sldId="267"/>
            <ac:spMk id="17" creationId="{8AF6EFCA-56DD-442E-9948-D162BEBBFDE2}"/>
          </ac:spMkLst>
        </pc:spChg>
        <pc:spChg chg="add del">
          <ac:chgData name="Damaris Saavedra" userId="6cfd2479-5f5a-416c-80cb-d8651caa74f7" providerId="ADAL" clId="{217F1452-C4ED-7040-A27C-4F6D4F38E4AB}" dt="2022-07-14T16:19:25.148" v="2484" actId="26606"/>
          <ac:spMkLst>
            <pc:docMk/>
            <pc:sldMk cId="1719931532" sldId="267"/>
            <ac:spMk id="19" creationId="{6B086509-1281-468A-AAAC-1BBEDAE75736}"/>
          </ac:spMkLst>
        </pc:spChg>
        <pc:spChg chg="add del">
          <ac:chgData name="Damaris Saavedra" userId="6cfd2479-5f5a-416c-80cb-d8651caa74f7" providerId="ADAL" clId="{217F1452-C4ED-7040-A27C-4F6D4F38E4AB}" dt="2022-07-14T16:19:25.148" v="2484" actId="26606"/>
          <ac:spMkLst>
            <pc:docMk/>
            <pc:sldMk cId="1719931532" sldId="267"/>
            <ac:spMk id="20" creationId="{EEA73850-2107-4E65-85FE-EDD3F45FCDA2}"/>
          </ac:spMkLst>
        </pc:spChg>
        <pc:picChg chg="add mod ord">
          <ac:chgData name="Damaris Saavedra" userId="6cfd2479-5f5a-416c-80cb-d8651caa74f7" providerId="ADAL" clId="{217F1452-C4ED-7040-A27C-4F6D4F38E4AB}" dt="2022-07-14T16:20:46.275" v="2504" actId="14100"/>
          <ac:picMkLst>
            <pc:docMk/>
            <pc:sldMk cId="1719931532" sldId="267"/>
            <ac:picMk id="5" creationId="{D3A046A0-DDB9-0728-FB79-644574EE1290}"/>
          </ac:picMkLst>
        </pc:picChg>
        <pc:picChg chg="add mod ord">
          <ac:chgData name="Damaris Saavedra" userId="6cfd2479-5f5a-416c-80cb-d8651caa74f7" providerId="ADAL" clId="{217F1452-C4ED-7040-A27C-4F6D4F38E4AB}" dt="2022-07-14T16:19:34.369" v="2490" actId="1076"/>
          <ac:picMkLst>
            <pc:docMk/>
            <pc:sldMk cId="1719931532" sldId="267"/>
            <ac:picMk id="6" creationId="{3CBE704A-4B72-DF2A-E901-B41065C7AC82}"/>
          </ac:picMkLst>
        </pc:picChg>
        <pc:picChg chg="add mod ord">
          <ac:chgData name="Damaris Saavedra" userId="6cfd2479-5f5a-416c-80cb-d8651caa74f7" providerId="ADAL" clId="{217F1452-C4ED-7040-A27C-4F6D4F38E4AB}" dt="2022-07-14T16:20:07.058" v="2500" actId="14100"/>
          <ac:picMkLst>
            <pc:docMk/>
            <pc:sldMk cId="1719931532" sldId="267"/>
            <ac:picMk id="8" creationId="{4D99024D-3477-48F2-0120-3242ED5BCB86}"/>
          </ac:picMkLst>
        </pc:picChg>
        <pc:picChg chg="add del mod">
          <ac:chgData name="Damaris Saavedra" userId="6cfd2479-5f5a-416c-80cb-d8651caa74f7" providerId="ADAL" clId="{217F1452-C4ED-7040-A27C-4F6D4F38E4AB}" dt="2022-07-18T20:25:41.354" v="2693"/>
          <ac:picMkLst>
            <pc:docMk/>
            <pc:sldMk cId="1719931532" sldId="267"/>
            <ac:picMk id="2050" creationId="{B48DE449-15F6-97E0-F7FD-0F848391BFFF}"/>
          </ac:picMkLst>
        </pc:picChg>
      </pc:sldChg>
      <pc:sldChg chg="addSp delSp modSp new mod">
        <pc:chgData name="Damaris Saavedra" userId="6cfd2479-5f5a-416c-80cb-d8651caa74f7" providerId="ADAL" clId="{217F1452-C4ED-7040-A27C-4F6D4F38E4AB}" dt="2022-07-18T20:25:21.153" v="2691"/>
        <pc:sldMkLst>
          <pc:docMk/>
          <pc:sldMk cId="2140499111" sldId="268"/>
        </pc:sldMkLst>
        <pc:spChg chg="mod">
          <ac:chgData name="Damaris Saavedra" userId="6cfd2479-5f5a-416c-80cb-d8651caa74f7" providerId="ADAL" clId="{217F1452-C4ED-7040-A27C-4F6D4F38E4AB}" dt="2022-07-18T19:05:26.711" v="2601" actId="20577"/>
          <ac:spMkLst>
            <pc:docMk/>
            <pc:sldMk cId="2140499111" sldId="268"/>
            <ac:spMk id="2" creationId="{4851AAEA-A9B7-B868-D80A-DDA98291C4D2}"/>
          </ac:spMkLst>
        </pc:spChg>
        <pc:spChg chg="del">
          <ac:chgData name="Damaris Saavedra" userId="6cfd2479-5f5a-416c-80cb-d8651caa74f7" providerId="ADAL" clId="{217F1452-C4ED-7040-A27C-4F6D4F38E4AB}" dt="2022-07-18T19:05:48.338" v="2602"/>
          <ac:spMkLst>
            <pc:docMk/>
            <pc:sldMk cId="2140499111" sldId="268"/>
            <ac:spMk id="3" creationId="{1D4CB03F-3DEE-4C59-ACA1-5EFB75260E6F}"/>
          </ac:spMkLst>
        </pc:spChg>
        <pc:picChg chg="add">
          <ac:chgData name="Damaris Saavedra" userId="6cfd2479-5f5a-416c-80cb-d8651caa74f7" providerId="ADAL" clId="{217F1452-C4ED-7040-A27C-4F6D4F38E4AB}" dt="2022-07-18T20:25:21.153" v="2691"/>
          <ac:picMkLst>
            <pc:docMk/>
            <pc:sldMk cId="2140499111" sldId="268"/>
            <ac:picMk id="3" creationId="{E9B63272-5D8F-4266-3170-369067810F4B}"/>
          </ac:picMkLst>
        </pc:picChg>
        <pc:picChg chg="add mod">
          <ac:chgData name="Damaris Saavedra" userId="6cfd2479-5f5a-416c-80cb-d8651caa74f7" providerId="ADAL" clId="{217F1452-C4ED-7040-A27C-4F6D4F38E4AB}" dt="2022-07-18T19:05:48.338" v="2602"/>
          <ac:picMkLst>
            <pc:docMk/>
            <pc:sldMk cId="2140499111" sldId="268"/>
            <ac:picMk id="1026" creationId="{A089D917-81C9-BDB3-C39D-3D6FE1B27E78}"/>
          </ac:picMkLst>
        </pc:picChg>
      </pc:sldChg>
      <pc:sldChg chg="modSp new mod">
        <pc:chgData name="Damaris Saavedra" userId="6cfd2479-5f5a-416c-80cb-d8651caa74f7" providerId="ADAL" clId="{217F1452-C4ED-7040-A27C-4F6D4F38E4AB}" dt="2022-07-25T18:43:19.517" v="5294" actId="20577"/>
        <pc:sldMkLst>
          <pc:docMk/>
          <pc:sldMk cId="1773941015" sldId="269"/>
        </pc:sldMkLst>
        <pc:spChg chg="mod">
          <ac:chgData name="Damaris Saavedra" userId="6cfd2479-5f5a-416c-80cb-d8651caa74f7" providerId="ADAL" clId="{217F1452-C4ED-7040-A27C-4F6D4F38E4AB}" dt="2022-07-25T18:09:12.754" v="5262" actId="20577"/>
          <ac:spMkLst>
            <pc:docMk/>
            <pc:sldMk cId="1773941015" sldId="269"/>
            <ac:spMk id="2" creationId="{90355434-594E-9BD0-9FB6-B861A8F2FC99}"/>
          </ac:spMkLst>
        </pc:spChg>
        <pc:spChg chg="mod">
          <ac:chgData name="Damaris Saavedra" userId="6cfd2479-5f5a-416c-80cb-d8651caa74f7" providerId="ADAL" clId="{217F1452-C4ED-7040-A27C-4F6D4F38E4AB}" dt="2022-07-25T18:43:19.517" v="5294" actId="20577"/>
          <ac:spMkLst>
            <pc:docMk/>
            <pc:sldMk cId="1773941015" sldId="269"/>
            <ac:spMk id="3" creationId="{E3E9BC19-F5C4-AE10-8829-F3CD30A164DD}"/>
          </ac:spMkLst>
        </pc:spChg>
      </pc:sldChg>
      <pc:sldChg chg="addSp delSp modSp new mod setBg setClrOvrMap">
        <pc:chgData name="Damaris Saavedra" userId="6cfd2479-5f5a-416c-80cb-d8651caa74f7" providerId="ADAL" clId="{217F1452-C4ED-7040-A27C-4F6D4F38E4AB}" dt="2022-07-29T17:53:47.292" v="5372" actId="26606"/>
        <pc:sldMkLst>
          <pc:docMk/>
          <pc:sldMk cId="1028675638" sldId="270"/>
        </pc:sldMkLst>
        <pc:spChg chg="mod">
          <ac:chgData name="Damaris Saavedra" userId="6cfd2479-5f5a-416c-80cb-d8651caa74f7" providerId="ADAL" clId="{217F1452-C4ED-7040-A27C-4F6D4F38E4AB}" dt="2022-07-29T17:53:47.292" v="5372" actId="26606"/>
          <ac:spMkLst>
            <pc:docMk/>
            <pc:sldMk cId="1028675638" sldId="270"/>
            <ac:spMk id="2" creationId="{24C0BB3D-2AA0-CDAB-41DF-90298CB49527}"/>
          </ac:spMkLst>
        </pc:spChg>
        <pc:spChg chg="mod ord">
          <ac:chgData name="Damaris Saavedra" userId="6cfd2479-5f5a-416c-80cb-d8651caa74f7" providerId="ADAL" clId="{217F1452-C4ED-7040-A27C-4F6D4F38E4AB}" dt="2022-07-29T17:53:47.292" v="5372" actId="26606"/>
          <ac:spMkLst>
            <pc:docMk/>
            <pc:sldMk cId="1028675638" sldId="270"/>
            <ac:spMk id="3" creationId="{BEF9CCBC-A683-9330-9E46-7DC410BDEB2E}"/>
          </ac:spMkLst>
        </pc:spChg>
        <pc:spChg chg="add del">
          <ac:chgData name="Damaris Saavedra" userId="6cfd2479-5f5a-416c-80cb-d8651caa74f7" providerId="ADAL" clId="{217F1452-C4ED-7040-A27C-4F6D4F38E4AB}" dt="2022-07-25T18:58:05.242" v="5301" actId="26606"/>
          <ac:spMkLst>
            <pc:docMk/>
            <pc:sldMk cId="1028675638" sldId="270"/>
            <ac:spMk id="12" creationId="{6B086509-1281-468A-AAAC-1BBEDAE75736}"/>
          </ac:spMkLst>
        </pc:spChg>
        <pc:spChg chg="add del">
          <ac:chgData name="Damaris Saavedra" userId="6cfd2479-5f5a-416c-80cb-d8651caa74f7" providerId="ADAL" clId="{217F1452-C4ED-7040-A27C-4F6D4F38E4AB}" dt="2022-07-25T18:58:05.242" v="5301" actId="26606"/>
          <ac:spMkLst>
            <pc:docMk/>
            <pc:sldMk cId="1028675638" sldId="270"/>
            <ac:spMk id="14" creationId="{EEA73850-2107-4E65-85FE-EDD3F45FCDA2}"/>
          </ac:spMkLst>
        </pc:spChg>
        <pc:spChg chg="add del">
          <ac:chgData name="Damaris Saavedra" userId="6cfd2479-5f5a-416c-80cb-d8651caa74f7" providerId="ADAL" clId="{217F1452-C4ED-7040-A27C-4F6D4F38E4AB}" dt="2022-07-25T18:58:11.002" v="5303" actId="26606"/>
          <ac:spMkLst>
            <pc:docMk/>
            <pc:sldMk cId="1028675638" sldId="270"/>
            <ac:spMk id="16" creationId="{23ADD3AA-6CC0-4B1A-B4A3-98AD78A1EACC}"/>
          </ac:spMkLst>
        </pc:spChg>
        <pc:spChg chg="add del">
          <ac:chgData name="Damaris Saavedra" userId="6cfd2479-5f5a-416c-80cb-d8651caa74f7" providerId="ADAL" clId="{217F1452-C4ED-7040-A27C-4F6D4F38E4AB}" dt="2022-07-25T18:58:11.002" v="5303" actId="26606"/>
          <ac:spMkLst>
            <pc:docMk/>
            <pc:sldMk cId="1028675638" sldId="270"/>
            <ac:spMk id="17" creationId="{47BA6B54-FD0C-4B20-816F-3B6BEEA1D65C}"/>
          </ac:spMkLst>
        </pc:spChg>
        <pc:spChg chg="add del">
          <ac:chgData name="Damaris Saavedra" userId="6cfd2479-5f5a-416c-80cb-d8651caa74f7" providerId="ADAL" clId="{217F1452-C4ED-7040-A27C-4F6D4F38E4AB}" dt="2022-07-25T18:58:11.002" v="5303" actId="26606"/>
          <ac:spMkLst>
            <pc:docMk/>
            <pc:sldMk cId="1028675638" sldId="270"/>
            <ac:spMk id="18" creationId="{A73D5959-733D-49EB-9C7B-0B65AD3B981A}"/>
          </ac:spMkLst>
        </pc:spChg>
        <pc:spChg chg="add del">
          <ac:chgData name="Damaris Saavedra" userId="6cfd2479-5f5a-416c-80cb-d8651caa74f7" providerId="ADAL" clId="{217F1452-C4ED-7040-A27C-4F6D4F38E4AB}" dt="2022-07-25T18:58:11.002" v="5303" actId="26606"/>
          <ac:spMkLst>
            <pc:docMk/>
            <pc:sldMk cId="1028675638" sldId="270"/>
            <ac:spMk id="19" creationId="{CE90C7AB-40E9-481F-980A-EDD19EFF359D}"/>
          </ac:spMkLst>
        </pc:spChg>
        <pc:spChg chg="add del">
          <ac:chgData name="Damaris Saavedra" userId="6cfd2479-5f5a-416c-80cb-d8651caa74f7" providerId="ADAL" clId="{217F1452-C4ED-7040-A27C-4F6D4F38E4AB}" dt="2022-07-25T18:58:11.002" v="5303" actId="26606"/>
          <ac:spMkLst>
            <pc:docMk/>
            <pc:sldMk cId="1028675638" sldId="270"/>
            <ac:spMk id="20" creationId="{4AC7689F-BE25-443E-B15D-45268CC4AB50}"/>
          </ac:spMkLst>
        </pc:spChg>
        <pc:spChg chg="add del">
          <ac:chgData name="Damaris Saavedra" userId="6cfd2479-5f5a-416c-80cb-d8651caa74f7" providerId="ADAL" clId="{217F1452-C4ED-7040-A27C-4F6D4F38E4AB}" dt="2022-07-25T18:58:11.002" v="5303" actId="26606"/>
          <ac:spMkLst>
            <pc:docMk/>
            <pc:sldMk cId="1028675638" sldId="270"/>
            <ac:spMk id="22" creationId="{5296173E-160F-42EA-B0C9-8E2804C9A375}"/>
          </ac:spMkLst>
        </pc:spChg>
        <pc:spChg chg="add del">
          <ac:chgData name="Damaris Saavedra" userId="6cfd2479-5f5a-416c-80cb-d8651caa74f7" providerId="ADAL" clId="{217F1452-C4ED-7040-A27C-4F6D4F38E4AB}" dt="2022-07-25T18:58:11.002" v="5303" actId="26606"/>
          <ac:spMkLst>
            <pc:docMk/>
            <pc:sldMk cId="1028675638" sldId="270"/>
            <ac:spMk id="24" creationId="{85FD8413-571F-456D-BB62-4C204826EBA7}"/>
          </ac:spMkLst>
        </pc:spChg>
        <pc:spChg chg="add del">
          <ac:chgData name="Damaris Saavedra" userId="6cfd2479-5f5a-416c-80cb-d8651caa74f7" providerId="ADAL" clId="{217F1452-C4ED-7040-A27C-4F6D4F38E4AB}" dt="2022-07-29T17:53:47.292" v="5372" actId="26606"/>
          <ac:spMkLst>
            <pc:docMk/>
            <pc:sldMk cId="1028675638" sldId="270"/>
            <ac:spMk id="26" creationId="{A1DFCBE5-52C1-48A9-89CF-E7D68CCA1620}"/>
          </ac:spMkLst>
        </pc:spChg>
        <pc:spChg chg="add del">
          <ac:chgData name="Damaris Saavedra" userId="6cfd2479-5f5a-416c-80cb-d8651caa74f7" providerId="ADAL" clId="{217F1452-C4ED-7040-A27C-4F6D4F38E4AB}" dt="2022-07-29T17:53:47.292" v="5372" actId="26606"/>
          <ac:spMkLst>
            <pc:docMk/>
            <pc:sldMk cId="1028675638" sldId="270"/>
            <ac:spMk id="27" creationId="{EB17C8F6-D357-4254-BBAC-96B01EEBE162}"/>
          </ac:spMkLst>
        </pc:spChg>
        <pc:spChg chg="add del">
          <ac:chgData name="Damaris Saavedra" userId="6cfd2479-5f5a-416c-80cb-d8651caa74f7" providerId="ADAL" clId="{217F1452-C4ED-7040-A27C-4F6D4F38E4AB}" dt="2022-07-29T17:53:47.285" v="5371" actId="26606"/>
          <ac:spMkLst>
            <pc:docMk/>
            <pc:sldMk cId="1028675638" sldId="270"/>
            <ac:spMk id="32" creationId="{47BA6B54-FD0C-4B20-816F-3B6BEEA1D65C}"/>
          </ac:spMkLst>
        </pc:spChg>
        <pc:spChg chg="add del">
          <ac:chgData name="Damaris Saavedra" userId="6cfd2479-5f5a-416c-80cb-d8651caa74f7" providerId="ADAL" clId="{217F1452-C4ED-7040-A27C-4F6D4F38E4AB}" dt="2022-07-29T17:53:47.285" v="5371" actId="26606"/>
          <ac:spMkLst>
            <pc:docMk/>
            <pc:sldMk cId="1028675638" sldId="270"/>
            <ac:spMk id="34" creationId="{CE90C7AB-40E9-481F-980A-EDD19EFF359D}"/>
          </ac:spMkLst>
        </pc:spChg>
        <pc:spChg chg="add del">
          <ac:chgData name="Damaris Saavedra" userId="6cfd2479-5f5a-416c-80cb-d8651caa74f7" providerId="ADAL" clId="{217F1452-C4ED-7040-A27C-4F6D4F38E4AB}" dt="2022-07-29T17:53:47.285" v="5371" actId="26606"/>
          <ac:spMkLst>
            <pc:docMk/>
            <pc:sldMk cId="1028675638" sldId="270"/>
            <ac:spMk id="36" creationId="{23ADD3AA-6CC0-4B1A-B4A3-98AD78A1EACC}"/>
          </ac:spMkLst>
        </pc:spChg>
        <pc:spChg chg="add del">
          <ac:chgData name="Damaris Saavedra" userId="6cfd2479-5f5a-416c-80cb-d8651caa74f7" providerId="ADAL" clId="{217F1452-C4ED-7040-A27C-4F6D4F38E4AB}" dt="2022-07-29T17:53:47.285" v="5371" actId="26606"/>
          <ac:spMkLst>
            <pc:docMk/>
            <pc:sldMk cId="1028675638" sldId="270"/>
            <ac:spMk id="38" creationId="{A73D5959-733D-49EB-9C7B-0B65AD3B981A}"/>
          </ac:spMkLst>
        </pc:spChg>
        <pc:spChg chg="add del">
          <ac:chgData name="Damaris Saavedra" userId="6cfd2479-5f5a-416c-80cb-d8651caa74f7" providerId="ADAL" clId="{217F1452-C4ED-7040-A27C-4F6D4F38E4AB}" dt="2022-07-29T17:53:47.285" v="5371" actId="26606"/>
          <ac:spMkLst>
            <pc:docMk/>
            <pc:sldMk cId="1028675638" sldId="270"/>
            <ac:spMk id="40" creationId="{670FE657-E905-4F80-9A98-9FAC75EAC29D}"/>
          </ac:spMkLst>
        </pc:spChg>
        <pc:spChg chg="add del">
          <ac:chgData name="Damaris Saavedra" userId="6cfd2479-5f5a-416c-80cb-d8651caa74f7" providerId="ADAL" clId="{217F1452-C4ED-7040-A27C-4F6D4F38E4AB}" dt="2022-07-29T17:53:47.285" v="5371" actId="26606"/>
          <ac:spMkLst>
            <pc:docMk/>
            <pc:sldMk cId="1028675638" sldId="270"/>
            <ac:spMk id="42" creationId="{5296173E-160F-42EA-B0C9-8E2804C9A375}"/>
          </ac:spMkLst>
        </pc:spChg>
        <pc:spChg chg="add del">
          <ac:chgData name="Damaris Saavedra" userId="6cfd2479-5f5a-416c-80cb-d8651caa74f7" providerId="ADAL" clId="{217F1452-C4ED-7040-A27C-4F6D4F38E4AB}" dt="2022-07-29T17:53:47.285" v="5371" actId="26606"/>
          <ac:spMkLst>
            <pc:docMk/>
            <pc:sldMk cId="1028675638" sldId="270"/>
            <ac:spMk id="44" creationId="{85FD8413-571F-456D-BB62-4C204826EBA7}"/>
          </ac:spMkLst>
        </pc:spChg>
        <pc:spChg chg="add">
          <ac:chgData name="Damaris Saavedra" userId="6cfd2479-5f5a-416c-80cb-d8651caa74f7" providerId="ADAL" clId="{217F1452-C4ED-7040-A27C-4F6D4F38E4AB}" dt="2022-07-29T17:53:47.292" v="5372" actId="26606"/>
          <ac:spMkLst>
            <pc:docMk/>
            <pc:sldMk cId="1028675638" sldId="270"/>
            <ac:spMk id="46" creationId="{6B086509-1281-468A-AAAC-1BBEDAE75736}"/>
          </ac:spMkLst>
        </pc:spChg>
        <pc:spChg chg="add">
          <ac:chgData name="Damaris Saavedra" userId="6cfd2479-5f5a-416c-80cb-d8651caa74f7" providerId="ADAL" clId="{217F1452-C4ED-7040-A27C-4F6D4F38E4AB}" dt="2022-07-29T17:53:47.292" v="5372" actId="26606"/>
          <ac:spMkLst>
            <pc:docMk/>
            <pc:sldMk cId="1028675638" sldId="270"/>
            <ac:spMk id="47" creationId="{EEA73850-2107-4E65-85FE-EDD3F45FCDA2}"/>
          </ac:spMkLst>
        </pc:spChg>
        <pc:picChg chg="add mod ord">
          <ac:chgData name="Damaris Saavedra" userId="6cfd2479-5f5a-416c-80cb-d8651caa74f7" providerId="ADAL" clId="{217F1452-C4ED-7040-A27C-4F6D4F38E4AB}" dt="2022-07-29T17:53:47.292" v="5372" actId="26606"/>
          <ac:picMkLst>
            <pc:docMk/>
            <pc:sldMk cId="1028675638" sldId="270"/>
            <ac:picMk id="5" creationId="{FA7D8471-061F-27AB-30BF-637D5F496003}"/>
          </ac:picMkLst>
        </pc:picChg>
        <pc:picChg chg="add del mod">
          <ac:chgData name="Damaris Saavedra" userId="6cfd2479-5f5a-416c-80cb-d8651caa74f7" providerId="ADAL" clId="{217F1452-C4ED-7040-A27C-4F6D4F38E4AB}" dt="2022-07-29T17:53:21.094" v="5325" actId="478"/>
          <ac:picMkLst>
            <pc:docMk/>
            <pc:sldMk cId="1028675638" sldId="270"/>
            <ac:picMk id="6" creationId="{15A7E526-6321-F2BA-C09D-4A9523C381F6}"/>
          </ac:picMkLst>
        </pc:picChg>
        <pc:picChg chg="add mod ord">
          <ac:chgData name="Damaris Saavedra" userId="6cfd2479-5f5a-416c-80cb-d8651caa74f7" providerId="ADAL" clId="{217F1452-C4ED-7040-A27C-4F6D4F38E4AB}" dt="2022-07-29T17:53:47.292" v="5372" actId="26606"/>
          <ac:picMkLst>
            <pc:docMk/>
            <pc:sldMk cId="1028675638" sldId="270"/>
            <ac:picMk id="7" creationId="{039F81AE-B630-C039-1D4B-8D3E552429E9}"/>
          </ac:picMkLst>
        </pc:picChg>
      </pc:sldChg>
      <pc:sldChg chg="modSp new mod">
        <pc:chgData name="Damaris Saavedra" userId="6cfd2479-5f5a-416c-80cb-d8651caa74f7" providerId="ADAL" clId="{217F1452-C4ED-7040-A27C-4F6D4F38E4AB}" dt="2022-07-22T04:21:28.193" v="4865" actId="20577"/>
        <pc:sldMkLst>
          <pc:docMk/>
          <pc:sldMk cId="682008887" sldId="271"/>
        </pc:sldMkLst>
        <pc:spChg chg="mod">
          <ac:chgData name="Damaris Saavedra" userId="6cfd2479-5f5a-416c-80cb-d8651caa74f7" providerId="ADAL" clId="{217F1452-C4ED-7040-A27C-4F6D4F38E4AB}" dt="2022-07-22T04:01:24.178" v="3511" actId="20577"/>
          <ac:spMkLst>
            <pc:docMk/>
            <pc:sldMk cId="682008887" sldId="271"/>
            <ac:spMk id="2" creationId="{D98EE28B-2044-0CC5-25AC-B57D17D6561E}"/>
          </ac:spMkLst>
        </pc:spChg>
        <pc:spChg chg="mod">
          <ac:chgData name="Damaris Saavedra" userId="6cfd2479-5f5a-416c-80cb-d8651caa74f7" providerId="ADAL" clId="{217F1452-C4ED-7040-A27C-4F6D4F38E4AB}" dt="2022-07-22T04:21:28.193" v="4865" actId="20577"/>
          <ac:spMkLst>
            <pc:docMk/>
            <pc:sldMk cId="682008887" sldId="271"/>
            <ac:spMk id="3" creationId="{A452DF00-B495-A716-E362-6B7939066987}"/>
          </ac:spMkLst>
        </pc:spChg>
      </pc:sldChg>
      <pc:sldChg chg="addSp delSp modSp new mod">
        <pc:chgData name="Damaris Saavedra" userId="6cfd2479-5f5a-416c-80cb-d8651caa74f7" providerId="ADAL" clId="{217F1452-C4ED-7040-A27C-4F6D4F38E4AB}" dt="2022-07-29T17:53:03.123" v="5323" actId="1076"/>
        <pc:sldMkLst>
          <pc:docMk/>
          <pc:sldMk cId="754922682" sldId="272"/>
        </pc:sldMkLst>
        <pc:spChg chg="mod">
          <ac:chgData name="Damaris Saavedra" userId="6cfd2479-5f5a-416c-80cb-d8651caa74f7" providerId="ADAL" clId="{217F1452-C4ED-7040-A27C-4F6D4F38E4AB}" dt="2022-07-22T05:24:15.197" v="5084" actId="20577"/>
          <ac:spMkLst>
            <pc:docMk/>
            <pc:sldMk cId="754922682" sldId="272"/>
            <ac:spMk id="2" creationId="{ADEE944F-BF70-0BB3-3F79-8EE63467E446}"/>
          </ac:spMkLst>
        </pc:spChg>
        <pc:spChg chg="del">
          <ac:chgData name="Damaris Saavedra" userId="6cfd2479-5f5a-416c-80cb-d8651caa74f7" providerId="ADAL" clId="{217F1452-C4ED-7040-A27C-4F6D4F38E4AB}" dt="2022-07-22T04:43:05.065" v="4900"/>
          <ac:spMkLst>
            <pc:docMk/>
            <pc:sldMk cId="754922682" sldId="272"/>
            <ac:spMk id="3" creationId="{40D3AF51-C101-D88D-6E44-EA627380AD73}"/>
          </ac:spMkLst>
        </pc:spChg>
        <pc:spChg chg="add del mod">
          <ac:chgData name="Damaris Saavedra" userId="6cfd2479-5f5a-416c-80cb-d8651caa74f7" providerId="ADAL" clId="{217F1452-C4ED-7040-A27C-4F6D4F38E4AB}" dt="2022-07-22T04:43:39.919" v="4906"/>
          <ac:spMkLst>
            <pc:docMk/>
            <pc:sldMk cId="754922682" sldId="272"/>
            <ac:spMk id="7" creationId="{A403C996-B272-3FBC-C031-44A52A611B1D}"/>
          </ac:spMkLst>
        </pc:spChg>
        <pc:spChg chg="add del mod">
          <ac:chgData name="Damaris Saavedra" userId="6cfd2479-5f5a-416c-80cb-d8651caa74f7" providerId="ADAL" clId="{217F1452-C4ED-7040-A27C-4F6D4F38E4AB}" dt="2022-07-22T04:46:37.351" v="4914"/>
          <ac:spMkLst>
            <pc:docMk/>
            <pc:sldMk cId="754922682" sldId="272"/>
            <ac:spMk id="11" creationId="{9281ACE5-73CC-DCAA-4026-421CE834485A}"/>
          </ac:spMkLst>
        </pc:spChg>
        <pc:spChg chg="add del mod">
          <ac:chgData name="Damaris Saavedra" userId="6cfd2479-5f5a-416c-80cb-d8651caa74f7" providerId="ADAL" clId="{217F1452-C4ED-7040-A27C-4F6D4F38E4AB}" dt="2022-07-22T04:47:24.378" v="4920"/>
          <ac:spMkLst>
            <pc:docMk/>
            <pc:sldMk cId="754922682" sldId="272"/>
            <ac:spMk id="15" creationId="{1A180584-CF66-2D00-6044-71BFA3B24DAC}"/>
          </ac:spMkLst>
        </pc:spChg>
        <pc:spChg chg="add del mod">
          <ac:chgData name="Damaris Saavedra" userId="6cfd2479-5f5a-416c-80cb-d8651caa74f7" providerId="ADAL" clId="{217F1452-C4ED-7040-A27C-4F6D4F38E4AB}" dt="2022-07-22T05:21:00.329" v="4954" actId="767"/>
          <ac:spMkLst>
            <pc:docMk/>
            <pc:sldMk cId="754922682" sldId="272"/>
            <ac:spMk id="24" creationId="{0C32A9A2-B6D9-C731-0923-A194D7C0C4FC}"/>
          </ac:spMkLst>
        </pc:spChg>
        <pc:picChg chg="add del mod">
          <ac:chgData name="Damaris Saavedra" userId="6cfd2479-5f5a-416c-80cb-d8651caa74f7" providerId="ADAL" clId="{217F1452-C4ED-7040-A27C-4F6D4F38E4AB}" dt="2022-07-22T04:43:36.306" v="4905" actId="21"/>
          <ac:picMkLst>
            <pc:docMk/>
            <pc:sldMk cId="754922682" sldId="272"/>
            <ac:picMk id="5" creationId="{38BAC779-4DCE-3862-D586-741FE2EC17C8}"/>
          </ac:picMkLst>
        </pc:picChg>
        <pc:picChg chg="add del mod">
          <ac:chgData name="Damaris Saavedra" userId="6cfd2479-5f5a-416c-80cb-d8651caa74f7" providerId="ADAL" clId="{217F1452-C4ED-7040-A27C-4F6D4F38E4AB}" dt="2022-07-22T04:46:34.350" v="4913" actId="21"/>
          <ac:picMkLst>
            <pc:docMk/>
            <pc:sldMk cId="754922682" sldId="272"/>
            <ac:picMk id="9" creationId="{71F7FCF8-EFD7-4C81-A191-B0FEBD5C29D7}"/>
          </ac:picMkLst>
        </pc:picChg>
        <pc:picChg chg="add del mod">
          <ac:chgData name="Damaris Saavedra" userId="6cfd2479-5f5a-416c-80cb-d8651caa74f7" providerId="ADAL" clId="{217F1452-C4ED-7040-A27C-4F6D4F38E4AB}" dt="2022-07-22T04:47:21.507" v="4919" actId="21"/>
          <ac:picMkLst>
            <pc:docMk/>
            <pc:sldMk cId="754922682" sldId="272"/>
            <ac:picMk id="13" creationId="{F8BC672C-D63E-8BB4-376A-4EB89C411DC3}"/>
          </ac:picMkLst>
        </pc:picChg>
        <pc:picChg chg="add mod">
          <ac:chgData name="Damaris Saavedra" userId="6cfd2479-5f5a-416c-80cb-d8651caa74f7" providerId="ADAL" clId="{217F1452-C4ED-7040-A27C-4F6D4F38E4AB}" dt="2022-07-29T17:52:58.625" v="5321" actId="1076"/>
          <ac:picMkLst>
            <pc:docMk/>
            <pc:sldMk cId="754922682" sldId="272"/>
            <ac:picMk id="17" creationId="{97D97058-0F57-0A01-A2FF-022A40CF9909}"/>
          </ac:picMkLst>
        </pc:picChg>
        <pc:picChg chg="add mod">
          <ac:chgData name="Damaris Saavedra" userId="6cfd2479-5f5a-416c-80cb-d8651caa74f7" providerId="ADAL" clId="{217F1452-C4ED-7040-A27C-4F6D4F38E4AB}" dt="2022-07-29T17:53:00.303" v="5322" actId="1076"/>
          <ac:picMkLst>
            <pc:docMk/>
            <pc:sldMk cId="754922682" sldId="272"/>
            <ac:picMk id="19" creationId="{D7FF3886-8723-C652-55B1-2B53D028BC43}"/>
          </ac:picMkLst>
        </pc:picChg>
        <pc:picChg chg="add mod">
          <ac:chgData name="Damaris Saavedra" userId="6cfd2479-5f5a-416c-80cb-d8651caa74f7" providerId="ADAL" clId="{217F1452-C4ED-7040-A27C-4F6D4F38E4AB}" dt="2022-07-29T17:53:03.123" v="5323" actId="1076"/>
          <ac:picMkLst>
            <pc:docMk/>
            <pc:sldMk cId="754922682" sldId="272"/>
            <ac:picMk id="21" creationId="{D495C4A0-723D-933C-D33F-A4331E5A93A9}"/>
          </ac:picMkLst>
        </pc:picChg>
        <pc:picChg chg="add del mod">
          <ac:chgData name="Damaris Saavedra" userId="6cfd2479-5f5a-416c-80cb-d8651caa74f7" providerId="ADAL" clId="{217F1452-C4ED-7040-A27C-4F6D4F38E4AB}" dt="2022-07-22T05:21:15.509" v="4962" actId="21"/>
          <ac:picMkLst>
            <pc:docMk/>
            <pc:sldMk cId="754922682" sldId="272"/>
            <ac:picMk id="23" creationId="{992E8402-9C3D-8C6A-239D-C029515F37B3}"/>
          </ac:picMkLst>
        </pc:picChg>
      </pc:sldChg>
      <pc:sldChg chg="addSp delSp modSp new mod addCm">
        <pc:chgData name="Damaris Saavedra" userId="6cfd2479-5f5a-416c-80cb-d8651caa74f7" providerId="ADAL" clId="{217F1452-C4ED-7040-A27C-4F6D4F38E4AB}" dt="2022-07-22T05:29:30.025" v="5225"/>
        <pc:sldMkLst>
          <pc:docMk/>
          <pc:sldMk cId="3572027721" sldId="273"/>
        </pc:sldMkLst>
        <pc:spChg chg="mod">
          <ac:chgData name="Damaris Saavedra" userId="6cfd2479-5f5a-416c-80cb-d8651caa74f7" providerId="ADAL" clId="{217F1452-C4ED-7040-A27C-4F6D4F38E4AB}" dt="2022-07-22T05:26:04.729" v="5224" actId="20577"/>
          <ac:spMkLst>
            <pc:docMk/>
            <pc:sldMk cId="3572027721" sldId="273"/>
            <ac:spMk id="2" creationId="{D3974C06-63F5-8869-579A-E581F84E7A4C}"/>
          </ac:spMkLst>
        </pc:spChg>
        <pc:spChg chg="del">
          <ac:chgData name="Damaris Saavedra" userId="6cfd2479-5f5a-416c-80cb-d8651caa74f7" providerId="ADAL" clId="{217F1452-C4ED-7040-A27C-4F6D4F38E4AB}" dt="2022-07-22T05:21:11.992" v="4961"/>
          <ac:spMkLst>
            <pc:docMk/>
            <pc:sldMk cId="3572027721" sldId="273"/>
            <ac:spMk id="3" creationId="{6858A3AD-D7ED-7042-45B5-80201BC7F8DF}"/>
          </ac:spMkLst>
        </pc:spChg>
        <pc:picChg chg="add mod">
          <ac:chgData name="Damaris Saavedra" userId="6cfd2479-5f5a-416c-80cb-d8651caa74f7" providerId="ADAL" clId="{217F1452-C4ED-7040-A27C-4F6D4F38E4AB}" dt="2022-07-22T05:22:14.465" v="4971" actId="1076"/>
          <ac:picMkLst>
            <pc:docMk/>
            <pc:sldMk cId="3572027721" sldId="273"/>
            <ac:picMk id="4" creationId="{DDB522AC-2B48-1679-F1F1-EAE1C483C35E}"/>
          </ac:picMkLst>
        </pc:picChg>
      </pc:sldChg>
      <pc:sldChg chg="addSp delSp modSp new mod">
        <pc:chgData name="Damaris Saavedra" userId="6cfd2479-5f5a-416c-80cb-d8651caa74f7" providerId="ADAL" clId="{217F1452-C4ED-7040-A27C-4F6D4F38E4AB}" dt="2022-07-29T17:53:38.214" v="5368" actId="20577"/>
        <pc:sldMkLst>
          <pc:docMk/>
          <pc:sldMk cId="2542380781" sldId="274"/>
        </pc:sldMkLst>
        <pc:spChg chg="mod">
          <ac:chgData name="Damaris Saavedra" userId="6cfd2479-5f5a-416c-80cb-d8651caa74f7" providerId="ADAL" clId="{217F1452-C4ED-7040-A27C-4F6D4F38E4AB}" dt="2022-07-29T17:53:38.214" v="5368" actId="20577"/>
          <ac:spMkLst>
            <pc:docMk/>
            <pc:sldMk cId="2542380781" sldId="274"/>
            <ac:spMk id="2" creationId="{EDB4CD20-DE28-287E-2B34-954BCB245377}"/>
          </ac:spMkLst>
        </pc:spChg>
        <pc:spChg chg="del">
          <ac:chgData name="Damaris Saavedra" userId="6cfd2479-5f5a-416c-80cb-d8651caa74f7" providerId="ADAL" clId="{217F1452-C4ED-7040-A27C-4F6D4F38E4AB}" dt="2022-07-29T17:53:25.250" v="5326"/>
          <ac:spMkLst>
            <pc:docMk/>
            <pc:sldMk cId="2542380781" sldId="274"/>
            <ac:spMk id="3" creationId="{79C22CC5-8728-979C-B56A-36E81CA42B87}"/>
          </ac:spMkLst>
        </pc:spChg>
        <pc:picChg chg="add mod">
          <ac:chgData name="Damaris Saavedra" userId="6cfd2479-5f5a-416c-80cb-d8651caa74f7" providerId="ADAL" clId="{217F1452-C4ED-7040-A27C-4F6D4F38E4AB}" dt="2022-07-29T17:53:25.250" v="5326"/>
          <ac:picMkLst>
            <pc:docMk/>
            <pc:sldMk cId="2542380781" sldId="274"/>
            <ac:picMk id="4" creationId="{1E6A31E2-2E51-F90E-01C6-3A7472898794}"/>
          </ac:picMkLst>
        </pc:picChg>
      </pc:sldChg>
      <pc:sldChg chg="addSp delSp modSp new mod ord setBg">
        <pc:chgData name="Damaris Saavedra" userId="6cfd2479-5f5a-416c-80cb-d8651caa74f7" providerId="ADAL" clId="{217F1452-C4ED-7040-A27C-4F6D4F38E4AB}" dt="2022-07-29T18:03:13.706" v="5457"/>
        <pc:sldMkLst>
          <pc:docMk/>
          <pc:sldMk cId="3399093338" sldId="275"/>
        </pc:sldMkLst>
        <pc:spChg chg="mod">
          <ac:chgData name="Damaris Saavedra" userId="6cfd2479-5f5a-416c-80cb-d8651caa74f7" providerId="ADAL" clId="{217F1452-C4ED-7040-A27C-4F6D4F38E4AB}" dt="2022-07-29T18:03:13.706" v="5457"/>
          <ac:spMkLst>
            <pc:docMk/>
            <pc:sldMk cId="3399093338" sldId="275"/>
            <ac:spMk id="2" creationId="{CA8A0EBD-9094-46F7-77D4-011F539ED3C9}"/>
          </ac:spMkLst>
        </pc:spChg>
        <pc:spChg chg="del">
          <ac:chgData name="Damaris Saavedra" userId="6cfd2479-5f5a-416c-80cb-d8651caa74f7" providerId="ADAL" clId="{217F1452-C4ED-7040-A27C-4F6D4F38E4AB}" dt="2022-07-29T17:56:55.052" v="5374"/>
          <ac:spMkLst>
            <pc:docMk/>
            <pc:sldMk cId="3399093338" sldId="275"/>
            <ac:spMk id="3" creationId="{57300863-0D2C-1E3A-E70B-666704888F98}"/>
          </ac:spMkLst>
        </pc:spChg>
        <pc:spChg chg="add del mod">
          <ac:chgData name="Damaris Saavedra" userId="6cfd2479-5f5a-416c-80cb-d8651caa74f7" providerId="ADAL" clId="{217F1452-C4ED-7040-A27C-4F6D4F38E4AB}" dt="2022-07-29T17:59:19.149" v="5378"/>
          <ac:spMkLst>
            <pc:docMk/>
            <pc:sldMk cId="3399093338" sldId="275"/>
            <ac:spMk id="7" creationId="{A91BF1F5-9063-51B3-2A88-46DE26E82F68}"/>
          </ac:spMkLst>
        </pc:spChg>
        <pc:spChg chg="add del mod">
          <ac:chgData name="Damaris Saavedra" userId="6cfd2479-5f5a-416c-80cb-d8651caa74f7" providerId="ADAL" clId="{217F1452-C4ED-7040-A27C-4F6D4F38E4AB}" dt="2022-07-29T17:59:37.039" v="5384"/>
          <ac:spMkLst>
            <pc:docMk/>
            <pc:sldMk cId="3399093338" sldId="275"/>
            <ac:spMk id="13" creationId="{77F5B373-FB23-5B7E-7F01-1F3A40DE0870}"/>
          </ac:spMkLst>
        </pc:spChg>
        <pc:spChg chg="add del">
          <ac:chgData name="Damaris Saavedra" userId="6cfd2479-5f5a-416c-80cb-d8651caa74f7" providerId="ADAL" clId="{217F1452-C4ED-7040-A27C-4F6D4F38E4AB}" dt="2022-07-29T18:01:57.977" v="5405" actId="26606"/>
          <ac:spMkLst>
            <pc:docMk/>
            <pc:sldMk cId="3399093338" sldId="275"/>
            <ac:spMk id="26" creationId="{64C9EE1D-12BB-43F7-9A2A-893578DCA63A}"/>
          </ac:spMkLst>
        </pc:spChg>
        <pc:spChg chg="add del">
          <ac:chgData name="Damaris Saavedra" userId="6cfd2479-5f5a-416c-80cb-d8651caa74f7" providerId="ADAL" clId="{217F1452-C4ED-7040-A27C-4F6D4F38E4AB}" dt="2022-07-29T18:01:57.977" v="5405" actId="26606"/>
          <ac:spMkLst>
            <pc:docMk/>
            <pc:sldMk cId="3399093338" sldId="275"/>
            <ac:spMk id="28" creationId="{43962A31-C54E-4762-B155-59777FED1C75}"/>
          </ac:spMkLst>
        </pc:spChg>
        <pc:spChg chg="add del">
          <ac:chgData name="Damaris Saavedra" userId="6cfd2479-5f5a-416c-80cb-d8651caa74f7" providerId="ADAL" clId="{217F1452-C4ED-7040-A27C-4F6D4F38E4AB}" dt="2022-07-29T18:01:57.977" v="5405" actId="26606"/>
          <ac:spMkLst>
            <pc:docMk/>
            <pc:sldMk cId="3399093338" sldId="275"/>
            <ac:spMk id="30" creationId="{4B392D36-B685-45E0-B197-6EE5D748093B}"/>
          </ac:spMkLst>
        </pc:spChg>
        <pc:spChg chg="add del">
          <ac:chgData name="Damaris Saavedra" userId="6cfd2479-5f5a-416c-80cb-d8651caa74f7" providerId="ADAL" clId="{217F1452-C4ED-7040-A27C-4F6D4F38E4AB}" dt="2022-07-29T18:01:57.977" v="5405" actId="26606"/>
          <ac:spMkLst>
            <pc:docMk/>
            <pc:sldMk cId="3399093338" sldId="275"/>
            <ac:spMk id="32" creationId="{9DCA8533-CC5E-4754-9A04-047EDE49E0F9}"/>
          </ac:spMkLst>
        </pc:spChg>
        <pc:picChg chg="add del mod">
          <ac:chgData name="Damaris Saavedra" userId="6cfd2479-5f5a-416c-80cb-d8651caa74f7" providerId="ADAL" clId="{217F1452-C4ED-7040-A27C-4F6D4F38E4AB}" dt="2022-07-29T17:56:59.791" v="5377" actId="21"/>
          <ac:picMkLst>
            <pc:docMk/>
            <pc:sldMk cId="3399093338" sldId="275"/>
            <ac:picMk id="5" creationId="{B3B220B3-99A6-F551-1153-ACE04A39BDDA}"/>
          </ac:picMkLst>
        </pc:picChg>
        <pc:picChg chg="add del mod">
          <ac:chgData name="Damaris Saavedra" userId="6cfd2479-5f5a-416c-80cb-d8651caa74f7" providerId="ADAL" clId="{217F1452-C4ED-7040-A27C-4F6D4F38E4AB}" dt="2022-07-29T17:59:28.832" v="5383" actId="21"/>
          <ac:picMkLst>
            <pc:docMk/>
            <pc:sldMk cId="3399093338" sldId="275"/>
            <ac:picMk id="9" creationId="{82BDD100-F5FD-6049-2430-22E0EDFAB395}"/>
          </ac:picMkLst>
        </pc:picChg>
        <pc:picChg chg="add del mod">
          <ac:chgData name="Damaris Saavedra" userId="6cfd2479-5f5a-416c-80cb-d8651caa74f7" providerId="ADAL" clId="{217F1452-C4ED-7040-A27C-4F6D4F38E4AB}" dt="2022-07-29T17:59:27.087" v="5382" actId="21"/>
          <ac:picMkLst>
            <pc:docMk/>
            <pc:sldMk cId="3399093338" sldId="275"/>
            <ac:picMk id="11" creationId="{45D03DF9-37E4-8A20-CACC-532259F866B9}"/>
          </ac:picMkLst>
        </pc:picChg>
        <pc:picChg chg="add mod">
          <ac:chgData name="Damaris Saavedra" userId="6cfd2479-5f5a-416c-80cb-d8651caa74f7" providerId="ADAL" clId="{217F1452-C4ED-7040-A27C-4F6D4F38E4AB}" dt="2022-07-29T18:02:53.557" v="5423" actId="1076"/>
          <ac:picMkLst>
            <pc:docMk/>
            <pc:sldMk cId="3399093338" sldId="275"/>
            <ac:picMk id="15" creationId="{E612D112-E4CA-8195-7119-C02DB533F158}"/>
          </ac:picMkLst>
        </pc:picChg>
        <pc:picChg chg="add mod">
          <ac:chgData name="Damaris Saavedra" userId="6cfd2479-5f5a-416c-80cb-d8651caa74f7" providerId="ADAL" clId="{217F1452-C4ED-7040-A27C-4F6D4F38E4AB}" dt="2022-07-29T18:02:52.380" v="5422" actId="1076"/>
          <ac:picMkLst>
            <pc:docMk/>
            <pc:sldMk cId="3399093338" sldId="275"/>
            <ac:picMk id="17" creationId="{80317751-4B3B-E508-C3F7-B08F9A04A65C}"/>
          </ac:picMkLst>
        </pc:picChg>
        <pc:picChg chg="add del mod">
          <ac:chgData name="Damaris Saavedra" userId="6cfd2479-5f5a-416c-80cb-d8651caa74f7" providerId="ADAL" clId="{217F1452-C4ED-7040-A27C-4F6D4F38E4AB}" dt="2022-07-29T18:01:43.314" v="5397" actId="21"/>
          <ac:picMkLst>
            <pc:docMk/>
            <pc:sldMk cId="3399093338" sldId="275"/>
            <ac:picMk id="19" creationId="{3B13A626-DE57-EF35-A998-6CFA0CC3CC52}"/>
          </ac:picMkLst>
        </pc:picChg>
        <pc:picChg chg="add mod">
          <ac:chgData name="Damaris Saavedra" userId="6cfd2479-5f5a-416c-80cb-d8651caa74f7" providerId="ADAL" clId="{217F1452-C4ED-7040-A27C-4F6D4F38E4AB}" dt="2022-07-29T18:02:43.901" v="5417" actId="1076"/>
          <ac:picMkLst>
            <pc:docMk/>
            <pc:sldMk cId="3399093338" sldId="275"/>
            <ac:picMk id="21" creationId="{A49CF789-88D4-BAD3-C7D8-69D8397CC077}"/>
          </ac:picMkLst>
        </pc:picChg>
      </pc:sldChg>
    </pc:docChg>
  </pc:docChgLst>
</pc:chgInfo>
</file>

<file path=ppt/comments/modernComment_101_CE159CB1.xml><?xml version="1.0" encoding="utf-8"?>
<p188:cmLst xmlns:a="http://schemas.openxmlformats.org/drawingml/2006/main" xmlns:r="http://schemas.openxmlformats.org/officeDocument/2006/relationships" xmlns:p188="http://schemas.microsoft.com/office/powerpoint/2018/8/main">
  <p188:cm id="{F8B6F6F6-BE62-7246-8147-E977D35A789D}" authorId="{481D849F-2F43-4ADB-5AF8-601D4894EC44}" created="2022-07-13T22:40:47.818">
    <pc:sldMkLst xmlns:pc="http://schemas.microsoft.com/office/powerpoint/2013/main/command">
      <pc:docMk/>
      <pc:sldMk cId="3457522865" sldId="257"/>
    </pc:sldMkLst>
    <p188:replyLst>
      <p188:reply id="{547B6703-4CD5-4349-9278-CB5EB8C75DBD}" authorId="{481D849F-2F43-4ADB-5AF8-601D4894EC44}" created="2022-07-13T22:49:12.031">
        <p188:txBody>
          <a:bodyPr/>
          <a:lstStyle/>
          <a:p>
            <a:r>
              <a:rPr lang="en-US"/>
              <a:t>Supports multiple platforms, android using ui automated framework, iOS using the xctest framework, and windows web driver
</a:t>
            </a:r>
          </a:p>
        </p188:txBody>
      </p188:reply>
      <p188:reply id="{F104C7FD-150B-0046-8E9F-14EB10004926}" authorId="{481D849F-2F43-4ADB-5AF8-601D4894EC44}" created="2022-07-15T19:16:48.427">
        <p188:txBody>
          <a:bodyPr/>
          <a:lstStyle/>
          <a:p>
            <a:r>
              <a:rPr lang="en-US"/>
              <a:t>Native apps came with the actual phone, etc camera, weather, hybrid apps can be already in there or you can download</a:t>
            </a:r>
          </a:p>
        </p188:txBody>
      </p188:reply>
      <p188:reply id="{DF54686A-CFFF-D84D-A19E-51FC661B9187}" authorId="{481D849F-2F43-4ADB-5AF8-601D4894EC44}" created="2022-07-15T19:17:51.401">
        <p188:txBody>
          <a:bodyPr/>
          <a:lstStyle/>
          <a:p>
            <a:r>
              <a:rPr lang="en-US"/>
              <a:t>Mobile apps are divide between, native, hybrid and extern (they are not available to the user)</a:t>
            </a:r>
          </a:p>
        </p188:txBody>
      </p188:reply>
      <p188:reply id="{72F8E4B4-009F-8941-A9CF-A4E881B4082B}" authorId="{481D849F-2F43-4ADB-5AF8-601D4894EC44}" created="2022-07-15T19:18:33.568">
        <p188:txBody>
          <a:bodyPr/>
          <a:lstStyle/>
          <a:p>
            <a:r>
              <a:rPr lang="en-US"/>
              <a:t>Appium: frameworkt
</a:t>
            </a:r>
          </a:p>
        </p188:txBody>
      </p188:reply>
    </p188:replyLst>
    <p188:txBody>
      <a:bodyPr/>
      <a:lstStyle/>
      <a:p>
        <a:r>
          <a:rPr lang="en-US"/>
          <a:t>Widely use for automated mobile apps
Beginner friendly</a:t>
        </a:r>
      </a:p>
    </p188:txBody>
  </p188:cm>
</p188:cmLst>
</file>

<file path=ppt/comments/modernComment_102_7B7345E6.xml><?xml version="1.0" encoding="utf-8"?>
<p188:cmLst xmlns:a="http://schemas.openxmlformats.org/drawingml/2006/main" xmlns:r="http://schemas.openxmlformats.org/officeDocument/2006/relationships" xmlns:p188="http://schemas.microsoft.com/office/powerpoint/2018/8/main">
  <p188:cm id="{347C24CC-EF27-DA4C-9B37-3BEA1B392081}" authorId="{481D849F-2F43-4ADB-5AF8-601D4894EC44}" created="2022-07-13T22:51:22.041">
    <pc:sldMkLst xmlns:pc="http://schemas.microsoft.com/office/powerpoint/2013/main/command">
      <pc:docMk/>
      <pc:sldMk cId="2071152102" sldId="258"/>
    </pc:sldMkLst>
    <p188:txBody>
      <a:bodyPr/>
      <a:lstStyle/>
      <a:p>
        <a:r>
          <a:rPr lang="en-US"/>
          <a:t>You can write your test script in any of the popular programming languages
Appium is now being developed and supported by sauce labs, this association adds credibility to the tool
</a:t>
        </a:r>
      </a:p>
    </p188:txBody>
  </p188:cm>
</p188:cmLst>
</file>

<file path=ppt/comments/modernComment_104_9974882.xml><?xml version="1.0" encoding="utf-8"?>
<p188:cmLst xmlns:a="http://schemas.openxmlformats.org/drawingml/2006/main" xmlns:r="http://schemas.openxmlformats.org/officeDocument/2006/relationships" xmlns:p188="http://schemas.microsoft.com/office/powerpoint/2018/8/main">
  <p188:cm id="{03A81028-41AD-F04B-A472-BD812A32EC73}" authorId="{481D849F-2F43-4ADB-5AF8-601D4894EC44}" created="2022-07-13T22:59:07.749">
    <pc:sldMkLst xmlns:pc="http://schemas.microsoft.com/office/powerpoint/2013/main/command">
      <pc:docMk/>
      <pc:sldMk cId="160909442" sldId="260"/>
    </pc:sldMkLst>
    <p188:replyLst>
      <p188:reply id="{BC7D4F1F-7393-5A45-A911-79EEE22FD623}" authorId="{481D849F-2F43-4ADB-5AF8-601D4894EC44}" created="2022-07-13T22:59:44.826">
        <p188:txBody>
          <a:bodyPr/>
          <a:lstStyle/>
          <a:p>
            <a:r>
              <a:rPr lang="en-US"/>
              <a:t>It is not best suited for Unit tests but it is for functional tests</a:t>
            </a:r>
          </a:p>
        </p188:txBody>
      </p188:reply>
      <p188:reply id="{6BF64B3C-1FE4-3247-993B-0A1B9AD1F81E}" authorId="{481D849F-2F43-4ADB-5AF8-601D4894EC44}" created="2022-07-29T18:22:53.165">
        <p188:txBody>
          <a:bodyPr/>
          <a:lstStyle/>
          <a:p>
            <a:r>
              <a:rPr lang="en-US"/>
              <a:t>Expresso Google
UI AUTOMATOR Also google
Robotic unknown
XCTEST is from apple</a:t>
            </a:r>
          </a:p>
        </p188:txBody>
      </p188:reply>
    </p188:replyLst>
    <p188:txBody>
      <a:bodyPr/>
      <a:lstStyle/>
      <a:p>
        <a:r>
          <a:rPr lang="en-US"/>
          <a:t>Why is it the preferred tool among other tools
Expresso this tool is from google and support only android, it is very suited for unit tests not suited for automated functional tests
UI AUTOMATOR : from google
Robotium is another open source tool supports android and best suited for automated functional tests.
XCTEST comes from apple is based on xcuitest framework it supports only iOS and is best suited for both unit tests and functional tests  the best thing it is similar integrated with the Xcode testing flow, otherwise it supports only objective c or swift or suit programming languanges which can be challenging for an automation developer</a:t>
        </a:r>
      </a:p>
    </p188:txBody>
  </p188:cm>
</p188:cmLst>
</file>

<file path=ppt/comments/modernComment_105_570AE1B2.xml><?xml version="1.0" encoding="utf-8"?>
<p188:cmLst xmlns:a="http://schemas.openxmlformats.org/drawingml/2006/main" xmlns:r="http://schemas.openxmlformats.org/officeDocument/2006/relationships" xmlns:p188="http://schemas.microsoft.com/office/powerpoint/2018/8/main">
  <p188:cm id="{96681664-13C7-BB49-A4F8-CECCF66C7623}" authorId="{481D849F-2F43-4ADB-5AF8-601D4894EC44}" created="2022-07-13T23:10:28.112">
    <ac:deMkLst xmlns:ac="http://schemas.microsoft.com/office/drawing/2013/main/command">
      <pc:docMk xmlns:pc="http://schemas.microsoft.com/office/powerpoint/2013/main/command"/>
      <pc:sldMk xmlns:pc="http://schemas.microsoft.com/office/powerpoint/2013/main/command" cId="1460330930" sldId="261"/>
      <ac:picMk id="5" creationId="{964EA66E-EEF3-9FFC-8817-E4FC38ECAED6}"/>
    </ac:deMkLst>
    <p188:replyLst>
      <p188:reply id="{87E3EEB2-8C49-8441-A6E3-FDE12614B5B6}" authorId="{481D849F-2F43-4ADB-5AF8-601D4894EC44}" created="2022-07-13T23:14:58.699">
        <p188:txBody>
          <a:bodyPr/>
          <a:lstStyle/>
          <a:p>
            <a:r>
              <a:rPr lang="en-US"/>
              <a:t>Client Library is written for each programming language supported by Appium </a:t>
            </a:r>
          </a:p>
        </p188:txBody>
      </p188:reply>
    </p188:replyLst>
    <p188:txBody>
      <a:bodyPr/>
      <a:lstStyle/>
      <a:p>
        <a:r>
          <a:rPr lang="en-US"/>
          <a:t>WEB DRIVER API is based on JSON Wire Protocol, what is that? It is the client server protocol, the client sends http request to the server , the https request can be in XLM format or any other format, the server processes the request and sends back the http response</a:t>
        </a:r>
      </a:p>
    </p188:txBody>
  </p188:cm>
</p188:cmLst>
</file>

<file path=ppt/comments/modernComment_108_311D975A.xml><?xml version="1.0" encoding="utf-8"?>
<p188:cmLst xmlns:a="http://schemas.openxmlformats.org/drawingml/2006/main" xmlns:r="http://schemas.openxmlformats.org/officeDocument/2006/relationships" xmlns:p188="http://schemas.microsoft.com/office/powerpoint/2018/8/main">
  <p188:cm id="{AECA01A1-6C1D-CF43-862A-3C5382BC4AA9}" authorId="{481D849F-2F43-4ADB-5AF8-601D4894EC44}" created="2022-07-14T02:48:35.221">
    <pc:sldMkLst xmlns:pc="http://schemas.microsoft.com/office/powerpoint/2013/main/command">
      <pc:docMk/>
      <pc:sldMk cId="824022874" sldId="264"/>
    </pc:sldMkLst>
    <p188:replyLst>
      <p188:reply id="{0CCDECBC-98AC-F142-B025-02AD5708301A}" authorId="{481D849F-2F43-4ADB-5AF8-601D4894EC44}" created="2022-07-14T02:50:41.181">
        <p188:txBody>
          <a:bodyPr/>
          <a:lstStyle/>
          <a:p>
            <a:r>
              <a:rPr lang="en-US"/>
              <a:t>We will do it through npm method, which is install appium dependencies which are node and npm</a:t>
            </a:r>
          </a:p>
        </p188:txBody>
      </p188:reply>
      <p188:reply id="{F69FB40F-3DD6-9C4F-8059-5776DA93313F}" authorId="{481D849F-2F43-4ADB-5AF8-601D4894EC44}" created="2022-07-14T02:52:47.206">
        <p188:txBody>
          <a:bodyPr/>
          <a:lstStyle/>
          <a:p>
            <a:r>
              <a:rPr lang="en-US"/>
              <a:t>Verify if node is already install (in my case it was already installed) if not run command “brew install node” this will install node and npm</a:t>
            </a:r>
          </a:p>
        </p188:txBody>
      </p188:reply>
    </p188:replyLst>
    <p188:txBody>
      <a:bodyPr/>
      <a:lstStyle/>
      <a:p>
        <a:r>
          <a:rPr lang="en-US"/>
          <a:t>NPM is a package manager for node: this method requires installing node and then installing appium serve through npm. NPM will run in the console</a:t>
        </a:r>
      </a:p>
    </p188:txBody>
  </p188:cm>
</p188:cmLst>
</file>

<file path=ppt/comments/modernComment_109_D3BCA333.xml><?xml version="1.0" encoding="utf-8"?>
<p188:cmLst xmlns:a="http://schemas.openxmlformats.org/drawingml/2006/main" xmlns:r="http://schemas.openxmlformats.org/officeDocument/2006/relationships" xmlns:p188="http://schemas.microsoft.com/office/powerpoint/2018/8/main">
  <p188:cm id="{07A2499E-FDE2-D04A-B1BC-414B12582A33}" authorId="{481D849F-2F43-4ADB-5AF8-601D4894EC44}" created="2022-07-14T03:18:44.806">
    <pc:sldMkLst xmlns:pc="http://schemas.microsoft.com/office/powerpoint/2013/main/command">
      <pc:docMk/>
      <pc:sldMk cId="3552355123" sldId="265"/>
    </pc:sldMkLst>
    <p188:replyLst>
      <p188:reply id="{EB5BAE7D-05B3-794D-9653-A6D73B21F2D2}" authorId="{481D849F-2F43-4ADB-5AF8-601D4894EC44}" created="2022-07-14T03:23:25.305">
        <p188:txBody>
          <a:bodyPr/>
          <a:lstStyle/>
          <a:p>
            <a:r>
              <a:rPr lang="en-US"/>
              <a:t>Appium desktop requires installing node
</a:t>
            </a:r>
          </a:p>
        </p188:txBody>
      </p188:reply>
    </p188:replyLst>
    <p188:txBody>
      <a:bodyPr/>
      <a:lstStyle/>
      <a:p>
        <a:r>
          <a:rPr lang="en-US"/>
          <a:t>Run the command appium to start server, install server wire appium desktop, this way we don’t have to install node separately
</a:t>
        </a:r>
      </a:p>
    </p188:txBody>
  </p188:cm>
</p188:cmLst>
</file>

<file path=ppt/comments/modernComment_111_D4E8D149.xml><?xml version="1.0" encoding="utf-8"?>
<p188:cmLst xmlns:a="http://schemas.openxmlformats.org/drawingml/2006/main" xmlns:r="http://schemas.openxmlformats.org/officeDocument/2006/relationships" xmlns:p188="http://schemas.microsoft.com/office/powerpoint/2018/8/main">
  <p188:cm id="{E782B004-3A69-B941-A74C-2FC5811AB61B}" authorId="{481D849F-2F43-4ADB-5AF8-601D4894EC44}" created="2022-07-22T05:29:29.977">
    <pc:sldMkLst xmlns:pc="http://schemas.microsoft.com/office/powerpoint/2013/main/command">
      <pc:docMk/>
      <pc:sldMk cId="3572027721" sldId="273"/>
    </pc:sldMkLst>
    <p188:txBody>
      <a:bodyPr/>
      <a:lstStyle/>
      <a:p>
        <a:r>
          <a:rPr lang="en-US"/>
          <a:t>All this code does is walk through a simple login escenario in my test application</a:t>
        </a:r>
      </a:p>
    </p188:txBody>
  </p188:cm>
</p188: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6CB80C-AE8B-436F-B91C-7137AE879251}" type="doc">
      <dgm:prSet loTypeId="urn:microsoft.com/office/officeart/2005/8/layout/default" loCatId="list" qsTypeId="urn:microsoft.com/office/officeart/2005/8/quickstyle/simple2" qsCatId="simple" csTypeId="urn:microsoft.com/office/officeart/2005/8/colors/accent5_2" csCatId="accent5" phldr="1"/>
      <dgm:spPr/>
      <dgm:t>
        <a:bodyPr/>
        <a:lstStyle/>
        <a:p>
          <a:endParaRPr lang="en-US"/>
        </a:p>
      </dgm:t>
    </dgm:pt>
    <dgm:pt modelId="{07BBAC81-0885-4791-9B19-C5607E7FBDFD}">
      <dgm:prSet/>
      <dgm:spPr/>
      <dgm:t>
        <a:bodyPr/>
        <a:lstStyle/>
        <a:p>
          <a:r>
            <a:rPr lang="en-US"/>
            <a:t>What we will learn: what is Appium</a:t>
          </a:r>
        </a:p>
      </dgm:t>
    </dgm:pt>
    <dgm:pt modelId="{6B6BF3B3-5F26-4FAD-8CDC-A86B19C5FA22}" type="parTrans" cxnId="{CDC7DB82-37A6-438F-B9C3-575E85217EC6}">
      <dgm:prSet/>
      <dgm:spPr/>
      <dgm:t>
        <a:bodyPr/>
        <a:lstStyle/>
        <a:p>
          <a:endParaRPr lang="en-US"/>
        </a:p>
      </dgm:t>
    </dgm:pt>
    <dgm:pt modelId="{BB5E1316-6355-4DEA-AAE8-1F6AB3D0947D}" type="sibTrans" cxnId="{CDC7DB82-37A6-438F-B9C3-575E85217EC6}">
      <dgm:prSet/>
      <dgm:spPr/>
      <dgm:t>
        <a:bodyPr/>
        <a:lstStyle/>
        <a:p>
          <a:endParaRPr lang="en-US"/>
        </a:p>
      </dgm:t>
    </dgm:pt>
    <dgm:pt modelId="{20021C8A-891B-4A6E-9C83-ACE20301BD49}">
      <dgm:prSet/>
      <dgm:spPr/>
      <dgm:t>
        <a:bodyPr/>
        <a:lstStyle/>
        <a:p>
          <a:r>
            <a:rPr lang="en-US"/>
            <a:t>Why Appium is the preferred choice</a:t>
          </a:r>
        </a:p>
      </dgm:t>
    </dgm:pt>
    <dgm:pt modelId="{3C0D3D7E-79E2-4A81-8626-C6DF75BB4F03}" type="parTrans" cxnId="{83A9A29C-66D1-4C1C-BD8C-565064B21B37}">
      <dgm:prSet/>
      <dgm:spPr/>
      <dgm:t>
        <a:bodyPr/>
        <a:lstStyle/>
        <a:p>
          <a:endParaRPr lang="en-US"/>
        </a:p>
      </dgm:t>
    </dgm:pt>
    <dgm:pt modelId="{7CF4C1C1-0022-41A2-A672-A8AFC8268145}" type="sibTrans" cxnId="{83A9A29C-66D1-4C1C-BD8C-565064B21B37}">
      <dgm:prSet/>
      <dgm:spPr/>
      <dgm:t>
        <a:bodyPr/>
        <a:lstStyle/>
        <a:p>
          <a:endParaRPr lang="en-US"/>
        </a:p>
      </dgm:t>
    </dgm:pt>
    <dgm:pt modelId="{01283E29-07D2-485D-A26A-2402B6C395D4}">
      <dgm:prSet/>
      <dgm:spPr/>
      <dgm:t>
        <a:bodyPr/>
        <a:lstStyle/>
        <a:p>
          <a:r>
            <a:rPr lang="en-US"/>
            <a:t>How Appium works</a:t>
          </a:r>
        </a:p>
      </dgm:t>
    </dgm:pt>
    <dgm:pt modelId="{3C4EAA88-8C0C-455F-93C8-5D67EDEC6688}" type="parTrans" cxnId="{4AA77E72-5813-4F13-8499-7998AE57171C}">
      <dgm:prSet/>
      <dgm:spPr/>
      <dgm:t>
        <a:bodyPr/>
        <a:lstStyle/>
        <a:p>
          <a:endParaRPr lang="en-US"/>
        </a:p>
      </dgm:t>
    </dgm:pt>
    <dgm:pt modelId="{37A0F77F-0196-464E-BEB5-C74EE1038A05}" type="sibTrans" cxnId="{4AA77E72-5813-4F13-8499-7998AE57171C}">
      <dgm:prSet/>
      <dgm:spPr/>
      <dgm:t>
        <a:bodyPr/>
        <a:lstStyle/>
        <a:p>
          <a:endParaRPr lang="en-US"/>
        </a:p>
      </dgm:t>
    </dgm:pt>
    <dgm:pt modelId="{1105D367-B683-4F0B-89DB-0A75C77485D6}">
      <dgm:prSet/>
      <dgm:spPr/>
      <dgm:t>
        <a:bodyPr/>
        <a:lstStyle/>
        <a:p>
          <a:r>
            <a:rPr lang="en-US"/>
            <a:t>Different types of mobile apps</a:t>
          </a:r>
        </a:p>
      </dgm:t>
    </dgm:pt>
    <dgm:pt modelId="{845635DC-751E-44A0-A24F-531C8F59F1DC}" type="parTrans" cxnId="{3164EADD-B490-4B1F-BB79-FF49496B2F37}">
      <dgm:prSet/>
      <dgm:spPr/>
      <dgm:t>
        <a:bodyPr/>
        <a:lstStyle/>
        <a:p>
          <a:endParaRPr lang="en-US"/>
        </a:p>
      </dgm:t>
    </dgm:pt>
    <dgm:pt modelId="{1817ABD4-AC0A-4261-8792-8A7FC3093314}" type="sibTrans" cxnId="{3164EADD-B490-4B1F-BB79-FF49496B2F37}">
      <dgm:prSet/>
      <dgm:spPr/>
      <dgm:t>
        <a:bodyPr/>
        <a:lstStyle/>
        <a:p>
          <a:endParaRPr lang="en-US"/>
        </a:p>
      </dgm:t>
    </dgm:pt>
    <dgm:pt modelId="{75B53319-A2BB-4BBF-B248-EA0B55B4E425}">
      <dgm:prSet/>
      <dgm:spPr/>
      <dgm:t>
        <a:bodyPr/>
        <a:lstStyle/>
        <a:p>
          <a:r>
            <a:rPr lang="en-US"/>
            <a:t>Setup Possibilities with Appium</a:t>
          </a:r>
        </a:p>
      </dgm:t>
    </dgm:pt>
    <dgm:pt modelId="{EEDB706D-844F-404E-9D93-4206FA100E41}" type="parTrans" cxnId="{5EDD672F-E825-452C-BB17-C121E298FEC6}">
      <dgm:prSet/>
      <dgm:spPr/>
      <dgm:t>
        <a:bodyPr/>
        <a:lstStyle/>
        <a:p>
          <a:endParaRPr lang="en-US"/>
        </a:p>
      </dgm:t>
    </dgm:pt>
    <dgm:pt modelId="{766E32C2-6488-4627-8BD6-9ADB61A42D9B}" type="sibTrans" cxnId="{5EDD672F-E825-452C-BB17-C121E298FEC6}">
      <dgm:prSet/>
      <dgm:spPr/>
      <dgm:t>
        <a:bodyPr/>
        <a:lstStyle/>
        <a:p>
          <a:endParaRPr lang="en-US"/>
        </a:p>
      </dgm:t>
    </dgm:pt>
    <dgm:pt modelId="{E6CDDBBC-637A-45AC-B0CB-F6A2AA76A52A}">
      <dgm:prSet/>
      <dgm:spPr/>
      <dgm:t>
        <a:bodyPr/>
        <a:lstStyle/>
        <a:p>
          <a:r>
            <a:rPr lang="en-US" dirty="0"/>
            <a:t>Appium: is an open source tool  </a:t>
          </a:r>
          <a:r>
            <a:rPr lang="en-US"/>
            <a:t>or automate </a:t>
          </a:r>
          <a:r>
            <a:rPr lang="en-US" dirty="0"/>
            <a:t>narrative native, hybrid and mobile applications</a:t>
          </a:r>
        </a:p>
      </dgm:t>
    </dgm:pt>
    <dgm:pt modelId="{37330D5C-115C-41BE-9E7C-D0E171BC8634}" type="parTrans" cxnId="{F4E2161E-A18F-498D-838E-CDDFA18BA362}">
      <dgm:prSet/>
      <dgm:spPr/>
      <dgm:t>
        <a:bodyPr/>
        <a:lstStyle/>
        <a:p>
          <a:endParaRPr lang="en-US"/>
        </a:p>
      </dgm:t>
    </dgm:pt>
    <dgm:pt modelId="{9998C4A3-F1D9-445A-A7F7-404E54CC23FC}" type="sibTrans" cxnId="{F4E2161E-A18F-498D-838E-CDDFA18BA362}">
      <dgm:prSet/>
      <dgm:spPr/>
      <dgm:t>
        <a:bodyPr/>
        <a:lstStyle/>
        <a:p>
          <a:endParaRPr lang="en-US"/>
        </a:p>
      </dgm:t>
    </dgm:pt>
    <dgm:pt modelId="{3739D64E-4C03-4E63-BB77-B8B18FEDF49A}">
      <dgm:prSet/>
      <dgm:spPr/>
      <dgm:t>
        <a:bodyPr/>
        <a:lstStyle/>
        <a:p>
          <a:r>
            <a:rPr lang="en-US"/>
            <a:t>It’s a cross platform:  Android, iOS, Windows.</a:t>
          </a:r>
        </a:p>
      </dgm:t>
    </dgm:pt>
    <dgm:pt modelId="{539C5B63-527E-4A43-811B-BEFD27C0BCB9}" type="parTrans" cxnId="{2D5D5CCD-4A53-43A6-A4CC-98026BE38872}">
      <dgm:prSet/>
      <dgm:spPr/>
      <dgm:t>
        <a:bodyPr/>
        <a:lstStyle/>
        <a:p>
          <a:endParaRPr lang="en-US"/>
        </a:p>
      </dgm:t>
    </dgm:pt>
    <dgm:pt modelId="{7E868C25-1F1E-4755-8104-B0DF87E3E89F}" type="sibTrans" cxnId="{2D5D5CCD-4A53-43A6-A4CC-98026BE38872}">
      <dgm:prSet/>
      <dgm:spPr/>
      <dgm:t>
        <a:bodyPr/>
        <a:lstStyle/>
        <a:p>
          <a:endParaRPr lang="en-US"/>
        </a:p>
      </dgm:t>
    </dgm:pt>
    <dgm:pt modelId="{9DF5BC26-37FE-1E41-AB21-ED663EC3A7F9}" type="pres">
      <dgm:prSet presAssocID="{2D6CB80C-AE8B-436F-B91C-7137AE879251}" presName="diagram" presStyleCnt="0">
        <dgm:presLayoutVars>
          <dgm:dir/>
          <dgm:resizeHandles val="exact"/>
        </dgm:presLayoutVars>
      </dgm:prSet>
      <dgm:spPr/>
    </dgm:pt>
    <dgm:pt modelId="{5FEBDE19-95C8-A641-85CA-FAEF74742B3E}" type="pres">
      <dgm:prSet presAssocID="{07BBAC81-0885-4791-9B19-C5607E7FBDFD}" presName="node" presStyleLbl="node1" presStyleIdx="0" presStyleCnt="7">
        <dgm:presLayoutVars>
          <dgm:bulletEnabled val="1"/>
        </dgm:presLayoutVars>
      </dgm:prSet>
      <dgm:spPr/>
    </dgm:pt>
    <dgm:pt modelId="{67361529-2CD3-F94E-A6AC-B32F317D6481}" type="pres">
      <dgm:prSet presAssocID="{BB5E1316-6355-4DEA-AAE8-1F6AB3D0947D}" presName="sibTrans" presStyleCnt="0"/>
      <dgm:spPr/>
    </dgm:pt>
    <dgm:pt modelId="{0274CD29-AC22-0343-A3D7-578EF6FBBFAB}" type="pres">
      <dgm:prSet presAssocID="{20021C8A-891B-4A6E-9C83-ACE20301BD49}" presName="node" presStyleLbl="node1" presStyleIdx="1" presStyleCnt="7">
        <dgm:presLayoutVars>
          <dgm:bulletEnabled val="1"/>
        </dgm:presLayoutVars>
      </dgm:prSet>
      <dgm:spPr/>
    </dgm:pt>
    <dgm:pt modelId="{8D3A6A24-C8BE-F848-86DF-E99C05890FB9}" type="pres">
      <dgm:prSet presAssocID="{7CF4C1C1-0022-41A2-A672-A8AFC8268145}" presName="sibTrans" presStyleCnt="0"/>
      <dgm:spPr/>
    </dgm:pt>
    <dgm:pt modelId="{EB878A97-B02A-8841-8C2D-11AD2EFE76A2}" type="pres">
      <dgm:prSet presAssocID="{01283E29-07D2-485D-A26A-2402B6C395D4}" presName="node" presStyleLbl="node1" presStyleIdx="2" presStyleCnt="7">
        <dgm:presLayoutVars>
          <dgm:bulletEnabled val="1"/>
        </dgm:presLayoutVars>
      </dgm:prSet>
      <dgm:spPr/>
    </dgm:pt>
    <dgm:pt modelId="{E4B03389-47B8-AC4C-96CD-F7E9D5E86B21}" type="pres">
      <dgm:prSet presAssocID="{37A0F77F-0196-464E-BEB5-C74EE1038A05}" presName="sibTrans" presStyleCnt="0"/>
      <dgm:spPr/>
    </dgm:pt>
    <dgm:pt modelId="{451227D7-F784-EF43-AC19-1E7055CBE5AD}" type="pres">
      <dgm:prSet presAssocID="{1105D367-B683-4F0B-89DB-0A75C77485D6}" presName="node" presStyleLbl="node1" presStyleIdx="3" presStyleCnt="7">
        <dgm:presLayoutVars>
          <dgm:bulletEnabled val="1"/>
        </dgm:presLayoutVars>
      </dgm:prSet>
      <dgm:spPr/>
    </dgm:pt>
    <dgm:pt modelId="{63A3C023-6823-8C4F-808C-E44E9615BA41}" type="pres">
      <dgm:prSet presAssocID="{1817ABD4-AC0A-4261-8792-8A7FC3093314}" presName="sibTrans" presStyleCnt="0"/>
      <dgm:spPr/>
    </dgm:pt>
    <dgm:pt modelId="{2E49631D-34F9-F948-BC20-3C5395F257AC}" type="pres">
      <dgm:prSet presAssocID="{75B53319-A2BB-4BBF-B248-EA0B55B4E425}" presName="node" presStyleLbl="node1" presStyleIdx="4" presStyleCnt="7">
        <dgm:presLayoutVars>
          <dgm:bulletEnabled val="1"/>
        </dgm:presLayoutVars>
      </dgm:prSet>
      <dgm:spPr/>
    </dgm:pt>
    <dgm:pt modelId="{B467200F-6AF0-3841-A265-375D01D8F2F0}" type="pres">
      <dgm:prSet presAssocID="{766E32C2-6488-4627-8BD6-9ADB61A42D9B}" presName="sibTrans" presStyleCnt="0"/>
      <dgm:spPr/>
    </dgm:pt>
    <dgm:pt modelId="{942CB2F5-DAF1-5F42-B337-3E951AA2FD35}" type="pres">
      <dgm:prSet presAssocID="{E6CDDBBC-637A-45AC-B0CB-F6A2AA76A52A}" presName="node" presStyleLbl="node1" presStyleIdx="5" presStyleCnt="7">
        <dgm:presLayoutVars>
          <dgm:bulletEnabled val="1"/>
        </dgm:presLayoutVars>
      </dgm:prSet>
      <dgm:spPr/>
    </dgm:pt>
    <dgm:pt modelId="{EA501C3A-673E-3748-8C98-5604F6CD7E15}" type="pres">
      <dgm:prSet presAssocID="{9998C4A3-F1D9-445A-A7F7-404E54CC23FC}" presName="sibTrans" presStyleCnt="0"/>
      <dgm:spPr/>
    </dgm:pt>
    <dgm:pt modelId="{2EBB8DB3-A250-574A-8B73-2011604B0275}" type="pres">
      <dgm:prSet presAssocID="{3739D64E-4C03-4E63-BB77-B8B18FEDF49A}" presName="node" presStyleLbl="node1" presStyleIdx="6" presStyleCnt="7">
        <dgm:presLayoutVars>
          <dgm:bulletEnabled val="1"/>
        </dgm:presLayoutVars>
      </dgm:prSet>
      <dgm:spPr/>
    </dgm:pt>
  </dgm:ptLst>
  <dgm:cxnLst>
    <dgm:cxn modelId="{F4E2161E-A18F-498D-838E-CDDFA18BA362}" srcId="{2D6CB80C-AE8B-436F-B91C-7137AE879251}" destId="{E6CDDBBC-637A-45AC-B0CB-F6A2AA76A52A}" srcOrd="5" destOrd="0" parTransId="{37330D5C-115C-41BE-9E7C-D0E171BC8634}" sibTransId="{9998C4A3-F1D9-445A-A7F7-404E54CC23FC}"/>
    <dgm:cxn modelId="{FE51F622-0F3F-0C4A-A967-300E0840BD36}" type="presOf" srcId="{2D6CB80C-AE8B-436F-B91C-7137AE879251}" destId="{9DF5BC26-37FE-1E41-AB21-ED663EC3A7F9}" srcOrd="0" destOrd="0" presId="urn:microsoft.com/office/officeart/2005/8/layout/default"/>
    <dgm:cxn modelId="{5EDD672F-E825-452C-BB17-C121E298FEC6}" srcId="{2D6CB80C-AE8B-436F-B91C-7137AE879251}" destId="{75B53319-A2BB-4BBF-B248-EA0B55B4E425}" srcOrd="4" destOrd="0" parTransId="{EEDB706D-844F-404E-9D93-4206FA100E41}" sibTransId="{766E32C2-6488-4627-8BD6-9ADB61A42D9B}"/>
    <dgm:cxn modelId="{B3D75339-FB6F-1242-846E-E4B7F6E35ABC}" type="presOf" srcId="{01283E29-07D2-485D-A26A-2402B6C395D4}" destId="{EB878A97-B02A-8841-8C2D-11AD2EFE76A2}" srcOrd="0" destOrd="0" presId="urn:microsoft.com/office/officeart/2005/8/layout/default"/>
    <dgm:cxn modelId="{4AA77E72-5813-4F13-8499-7998AE57171C}" srcId="{2D6CB80C-AE8B-436F-B91C-7137AE879251}" destId="{01283E29-07D2-485D-A26A-2402B6C395D4}" srcOrd="2" destOrd="0" parTransId="{3C4EAA88-8C0C-455F-93C8-5D67EDEC6688}" sibTransId="{37A0F77F-0196-464E-BEB5-C74EE1038A05}"/>
    <dgm:cxn modelId="{E9134173-46BD-2E46-8914-EB87FA5D6B6E}" type="presOf" srcId="{3739D64E-4C03-4E63-BB77-B8B18FEDF49A}" destId="{2EBB8DB3-A250-574A-8B73-2011604B0275}" srcOrd="0" destOrd="0" presId="urn:microsoft.com/office/officeart/2005/8/layout/default"/>
    <dgm:cxn modelId="{7C8C787D-9CA1-A646-85F2-AA212B21D062}" type="presOf" srcId="{E6CDDBBC-637A-45AC-B0CB-F6A2AA76A52A}" destId="{942CB2F5-DAF1-5F42-B337-3E951AA2FD35}" srcOrd="0" destOrd="0" presId="urn:microsoft.com/office/officeart/2005/8/layout/default"/>
    <dgm:cxn modelId="{CDC7DB82-37A6-438F-B9C3-575E85217EC6}" srcId="{2D6CB80C-AE8B-436F-B91C-7137AE879251}" destId="{07BBAC81-0885-4791-9B19-C5607E7FBDFD}" srcOrd="0" destOrd="0" parTransId="{6B6BF3B3-5F26-4FAD-8CDC-A86B19C5FA22}" sibTransId="{BB5E1316-6355-4DEA-AAE8-1F6AB3D0947D}"/>
    <dgm:cxn modelId="{83A9A29C-66D1-4C1C-BD8C-565064B21B37}" srcId="{2D6CB80C-AE8B-436F-B91C-7137AE879251}" destId="{20021C8A-891B-4A6E-9C83-ACE20301BD49}" srcOrd="1" destOrd="0" parTransId="{3C0D3D7E-79E2-4A81-8626-C6DF75BB4F03}" sibTransId="{7CF4C1C1-0022-41A2-A672-A8AFC8268145}"/>
    <dgm:cxn modelId="{7B9197BC-8B18-D84C-9003-3742849FACF7}" type="presOf" srcId="{20021C8A-891B-4A6E-9C83-ACE20301BD49}" destId="{0274CD29-AC22-0343-A3D7-578EF6FBBFAB}" srcOrd="0" destOrd="0" presId="urn:microsoft.com/office/officeart/2005/8/layout/default"/>
    <dgm:cxn modelId="{2D5D5CCD-4A53-43A6-A4CC-98026BE38872}" srcId="{2D6CB80C-AE8B-436F-B91C-7137AE879251}" destId="{3739D64E-4C03-4E63-BB77-B8B18FEDF49A}" srcOrd="6" destOrd="0" parTransId="{539C5B63-527E-4A43-811B-BEFD27C0BCB9}" sibTransId="{7E868C25-1F1E-4755-8104-B0DF87E3E89F}"/>
    <dgm:cxn modelId="{3164EADD-B490-4B1F-BB79-FF49496B2F37}" srcId="{2D6CB80C-AE8B-436F-B91C-7137AE879251}" destId="{1105D367-B683-4F0B-89DB-0A75C77485D6}" srcOrd="3" destOrd="0" parTransId="{845635DC-751E-44A0-A24F-531C8F59F1DC}" sibTransId="{1817ABD4-AC0A-4261-8792-8A7FC3093314}"/>
    <dgm:cxn modelId="{EF4073E2-C012-5B4E-8A3E-1C5B1E7DADF7}" type="presOf" srcId="{07BBAC81-0885-4791-9B19-C5607E7FBDFD}" destId="{5FEBDE19-95C8-A641-85CA-FAEF74742B3E}" srcOrd="0" destOrd="0" presId="urn:microsoft.com/office/officeart/2005/8/layout/default"/>
    <dgm:cxn modelId="{565DACE4-75F6-0B4A-95F3-A07E0778B120}" type="presOf" srcId="{1105D367-B683-4F0B-89DB-0A75C77485D6}" destId="{451227D7-F784-EF43-AC19-1E7055CBE5AD}" srcOrd="0" destOrd="0" presId="urn:microsoft.com/office/officeart/2005/8/layout/default"/>
    <dgm:cxn modelId="{E074ECF5-36FA-5243-8536-D0A13AF51C0B}" type="presOf" srcId="{75B53319-A2BB-4BBF-B248-EA0B55B4E425}" destId="{2E49631D-34F9-F948-BC20-3C5395F257AC}" srcOrd="0" destOrd="0" presId="urn:microsoft.com/office/officeart/2005/8/layout/default"/>
    <dgm:cxn modelId="{DDDA1238-0483-AE42-878A-5A7307307DDC}" type="presParOf" srcId="{9DF5BC26-37FE-1E41-AB21-ED663EC3A7F9}" destId="{5FEBDE19-95C8-A641-85CA-FAEF74742B3E}" srcOrd="0" destOrd="0" presId="urn:microsoft.com/office/officeart/2005/8/layout/default"/>
    <dgm:cxn modelId="{C19E65DC-5510-3B48-949E-B5C5B4C53CB2}" type="presParOf" srcId="{9DF5BC26-37FE-1E41-AB21-ED663EC3A7F9}" destId="{67361529-2CD3-F94E-A6AC-B32F317D6481}" srcOrd="1" destOrd="0" presId="urn:microsoft.com/office/officeart/2005/8/layout/default"/>
    <dgm:cxn modelId="{3F57BBC8-7816-3149-BEDC-BCFCFD117A4D}" type="presParOf" srcId="{9DF5BC26-37FE-1E41-AB21-ED663EC3A7F9}" destId="{0274CD29-AC22-0343-A3D7-578EF6FBBFAB}" srcOrd="2" destOrd="0" presId="urn:microsoft.com/office/officeart/2005/8/layout/default"/>
    <dgm:cxn modelId="{37EDC5FF-F94F-1748-B1DF-197641D2F8D8}" type="presParOf" srcId="{9DF5BC26-37FE-1E41-AB21-ED663EC3A7F9}" destId="{8D3A6A24-C8BE-F848-86DF-E99C05890FB9}" srcOrd="3" destOrd="0" presId="urn:microsoft.com/office/officeart/2005/8/layout/default"/>
    <dgm:cxn modelId="{2FE133EC-6D69-7644-85EE-819B1C1F7C39}" type="presParOf" srcId="{9DF5BC26-37FE-1E41-AB21-ED663EC3A7F9}" destId="{EB878A97-B02A-8841-8C2D-11AD2EFE76A2}" srcOrd="4" destOrd="0" presId="urn:microsoft.com/office/officeart/2005/8/layout/default"/>
    <dgm:cxn modelId="{D5868BAA-DB22-C94E-ADF3-0E587442B361}" type="presParOf" srcId="{9DF5BC26-37FE-1E41-AB21-ED663EC3A7F9}" destId="{E4B03389-47B8-AC4C-96CD-F7E9D5E86B21}" srcOrd="5" destOrd="0" presId="urn:microsoft.com/office/officeart/2005/8/layout/default"/>
    <dgm:cxn modelId="{0F4A6546-5B74-B44F-B717-5C814C627827}" type="presParOf" srcId="{9DF5BC26-37FE-1E41-AB21-ED663EC3A7F9}" destId="{451227D7-F784-EF43-AC19-1E7055CBE5AD}" srcOrd="6" destOrd="0" presId="urn:microsoft.com/office/officeart/2005/8/layout/default"/>
    <dgm:cxn modelId="{E611E9C7-BF70-BB4A-860A-7CF45A186C7A}" type="presParOf" srcId="{9DF5BC26-37FE-1E41-AB21-ED663EC3A7F9}" destId="{63A3C023-6823-8C4F-808C-E44E9615BA41}" srcOrd="7" destOrd="0" presId="urn:microsoft.com/office/officeart/2005/8/layout/default"/>
    <dgm:cxn modelId="{35A17C07-2B02-9642-94D9-2F20E25F2F50}" type="presParOf" srcId="{9DF5BC26-37FE-1E41-AB21-ED663EC3A7F9}" destId="{2E49631D-34F9-F948-BC20-3C5395F257AC}" srcOrd="8" destOrd="0" presId="urn:microsoft.com/office/officeart/2005/8/layout/default"/>
    <dgm:cxn modelId="{4AD282C8-8025-8C46-8D50-5F67D46773EF}" type="presParOf" srcId="{9DF5BC26-37FE-1E41-AB21-ED663EC3A7F9}" destId="{B467200F-6AF0-3841-A265-375D01D8F2F0}" srcOrd="9" destOrd="0" presId="urn:microsoft.com/office/officeart/2005/8/layout/default"/>
    <dgm:cxn modelId="{782BAE12-3E84-3044-9A37-E666B7BD0329}" type="presParOf" srcId="{9DF5BC26-37FE-1E41-AB21-ED663EC3A7F9}" destId="{942CB2F5-DAF1-5F42-B337-3E951AA2FD35}" srcOrd="10" destOrd="0" presId="urn:microsoft.com/office/officeart/2005/8/layout/default"/>
    <dgm:cxn modelId="{AC796DEB-DC17-CE44-8812-F3D443109149}" type="presParOf" srcId="{9DF5BC26-37FE-1E41-AB21-ED663EC3A7F9}" destId="{EA501C3A-673E-3748-8C98-5604F6CD7E15}" srcOrd="11" destOrd="0" presId="urn:microsoft.com/office/officeart/2005/8/layout/default"/>
    <dgm:cxn modelId="{3931199C-EA87-2645-B081-E298446649F2}" type="presParOf" srcId="{9DF5BC26-37FE-1E41-AB21-ED663EC3A7F9}" destId="{2EBB8DB3-A250-574A-8B73-2011604B0275}"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BDE19-95C8-A641-85CA-FAEF74742B3E}">
      <dsp:nvSpPr>
        <dsp:cNvPr id="0" name=""/>
        <dsp:cNvSpPr/>
      </dsp:nvSpPr>
      <dsp:spPr>
        <a:xfrm>
          <a:off x="2143" y="394244"/>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What we will learn: what is Appium</a:t>
          </a:r>
        </a:p>
      </dsp:txBody>
      <dsp:txXfrm>
        <a:off x="2143" y="394244"/>
        <a:ext cx="1700212" cy="1020127"/>
      </dsp:txXfrm>
    </dsp:sp>
    <dsp:sp modelId="{0274CD29-AC22-0343-A3D7-578EF6FBBFAB}">
      <dsp:nvSpPr>
        <dsp:cNvPr id="0" name=""/>
        <dsp:cNvSpPr/>
      </dsp:nvSpPr>
      <dsp:spPr>
        <a:xfrm>
          <a:off x="1872376" y="394244"/>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Why Appium is the preferred choice</a:t>
          </a:r>
        </a:p>
      </dsp:txBody>
      <dsp:txXfrm>
        <a:off x="1872376" y="394244"/>
        <a:ext cx="1700212" cy="1020127"/>
      </dsp:txXfrm>
    </dsp:sp>
    <dsp:sp modelId="{EB878A97-B02A-8841-8C2D-11AD2EFE76A2}">
      <dsp:nvSpPr>
        <dsp:cNvPr id="0" name=""/>
        <dsp:cNvSpPr/>
      </dsp:nvSpPr>
      <dsp:spPr>
        <a:xfrm>
          <a:off x="3742610" y="394244"/>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How Appium works</a:t>
          </a:r>
        </a:p>
      </dsp:txBody>
      <dsp:txXfrm>
        <a:off x="3742610" y="394244"/>
        <a:ext cx="1700212" cy="1020127"/>
      </dsp:txXfrm>
    </dsp:sp>
    <dsp:sp modelId="{451227D7-F784-EF43-AC19-1E7055CBE5AD}">
      <dsp:nvSpPr>
        <dsp:cNvPr id="0" name=""/>
        <dsp:cNvSpPr/>
      </dsp:nvSpPr>
      <dsp:spPr>
        <a:xfrm>
          <a:off x="5612844" y="394244"/>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Different types of mobile apps</a:t>
          </a:r>
        </a:p>
      </dsp:txBody>
      <dsp:txXfrm>
        <a:off x="5612844" y="394244"/>
        <a:ext cx="1700212" cy="1020127"/>
      </dsp:txXfrm>
    </dsp:sp>
    <dsp:sp modelId="{2E49631D-34F9-F948-BC20-3C5395F257AC}">
      <dsp:nvSpPr>
        <dsp:cNvPr id="0" name=""/>
        <dsp:cNvSpPr/>
      </dsp:nvSpPr>
      <dsp:spPr>
        <a:xfrm>
          <a:off x="937260" y="1584393"/>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Setup Possibilities with Appium</a:t>
          </a:r>
        </a:p>
      </dsp:txBody>
      <dsp:txXfrm>
        <a:off x="937260" y="1584393"/>
        <a:ext cx="1700212" cy="1020127"/>
      </dsp:txXfrm>
    </dsp:sp>
    <dsp:sp modelId="{942CB2F5-DAF1-5F42-B337-3E951AA2FD35}">
      <dsp:nvSpPr>
        <dsp:cNvPr id="0" name=""/>
        <dsp:cNvSpPr/>
      </dsp:nvSpPr>
      <dsp:spPr>
        <a:xfrm>
          <a:off x="2807493" y="1584393"/>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Appium: is an open source tool  </a:t>
          </a:r>
          <a:r>
            <a:rPr lang="en-US" sz="1300" kern="1200"/>
            <a:t>or automate </a:t>
          </a:r>
          <a:r>
            <a:rPr lang="en-US" sz="1300" kern="1200" dirty="0"/>
            <a:t>narrative native, hybrid and mobile applications</a:t>
          </a:r>
        </a:p>
      </dsp:txBody>
      <dsp:txXfrm>
        <a:off x="2807493" y="1584393"/>
        <a:ext cx="1700212" cy="1020127"/>
      </dsp:txXfrm>
    </dsp:sp>
    <dsp:sp modelId="{2EBB8DB3-A250-574A-8B73-2011604B0275}">
      <dsp:nvSpPr>
        <dsp:cNvPr id="0" name=""/>
        <dsp:cNvSpPr/>
      </dsp:nvSpPr>
      <dsp:spPr>
        <a:xfrm>
          <a:off x="4677727" y="1584393"/>
          <a:ext cx="1700212" cy="1020127"/>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It’s a cross platform:  Android, iOS, Windows.</a:t>
          </a:r>
        </a:p>
      </dsp:txBody>
      <dsp:txXfrm>
        <a:off x="4677727" y="1584393"/>
        <a:ext cx="1700212" cy="10201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7/25/22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7/25/22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9_D3BCA33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appium.io/"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11_D4E8D14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microsoft.com/office/2018/10/relationships/comments" Target="../comments/modernComment_101_CE159CB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microsoft.com/office/2018/10/relationships/comments" Target="../comments/modernComment_102_7B7345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04_997488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5_570AE1B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8_311D975A.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9373E92-F88D-4F0A-94DF-393703E7D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38" y="46653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629DAA0-ADF6-43FD-9C99-483F722B5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288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4D7D16-B552-8796-9442-E8FA9BA1C0B2}"/>
              </a:ext>
            </a:extLst>
          </p:cNvPr>
          <p:cNvSpPr>
            <a:spLocks noGrp="1"/>
          </p:cNvSpPr>
          <p:nvPr>
            <p:ph type="ctrTitle"/>
          </p:nvPr>
        </p:nvSpPr>
        <p:spPr>
          <a:xfrm>
            <a:off x="1069848" y="1298448"/>
            <a:ext cx="4705801" cy="3255264"/>
          </a:xfrm>
        </p:spPr>
        <p:txBody>
          <a:bodyPr>
            <a:normAutofit/>
          </a:bodyPr>
          <a:lstStyle/>
          <a:p>
            <a:r>
              <a:rPr lang="en-US" sz="4600"/>
              <a:t>Appium: Introduction | What is Appium | How Appium Works</a:t>
            </a:r>
            <a:br>
              <a:rPr lang="en-US" sz="4600"/>
            </a:br>
            <a:endParaRPr lang="en-US" sz="4600"/>
          </a:p>
        </p:txBody>
      </p:sp>
      <p:sp>
        <p:nvSpPr>
          <p:cNvPr id="3" name="Subtitle 2">
            <a:extLst>
              <a:ext uri="{FF2B5EF4-FFF2-40B4-BE49-F238E27FC236}">
                <a16:creationId xmlns:a16="http://schemas.microsoft.com/office/drawing/2014/main" id="{88FCB56A-1A1E-2A0F-C9EC-1AC3778856FF}"/>
              </a:ext>
            </a:extLst>
          </p:cNvPr>
          <p:cNvSpPr>
            <a:spLocks noGrp="1"/>
          </p:cNvSpPr>
          <p:nvPr>
            <p:ph type="subTitle" idx="1"/>
          </p:nvPr>
        </p:nvSpPr>
        <p:spPr>
          <a:xfrm>
            <a:off x="1100015" y="4670246"/>
            <a:ext cx="4675634" cy="914400"/>
          </a:xfrm>
        </p:spPr>
        <p:txBody>
          <a:bodyPr>
            <a:normAutofit/>
          </a:bodyPr>
          <a:lstStyle/>
          <a:p>
            <a:r>
              <a:rPr lang="en-US" dirty="0"/>
              <a:t>By: Damaris Saavedra</a:t>
            </a:r>
          </a:p>
          <a:p>
            <a:r>
              <a:rPr lang="en-US"/>
              <a:t>Mon Aug 1 2022</a:t>
            </a:r>
            <a:endParaRPr lang="en-US" dirty="0"/>
          </a:p>
        </p:txBody>
      </p:sp>
      <p:pic>
        <p:nvPicPr>
          <p:cNvPr id="1026" name="Picture 2" descr="Appium Logo PNG Vectors Free Download">
            <a:extLst>
              <a:ext uri="{FF2B5EF4-FFF2-40B4-BE49-F238E27FC236}">
                <a16:creationId xmlns:a16="http://schemas.microsoft.com/office/drawing/2014/main" id="{38187831-46BD-9355-3F14-BFE991295C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6977" y="970500"/>
            <a:ext cx="4908848" cy="4908848"/>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F32C8C35-BF44-4CFB-9754-81F07C98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964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A261504-5B50-308B-D8A8-7E06EE7DEC4F}"/>
              </a:ext>
            </a:extLst>
          </p:cNvPr>
          <p:cNvSpPr>
            <a:spLocks noGrp="1"/>
          </p:cNvSpPr>
          <p:nvPr>
            <p:ph type="title"/>
          </p:nvPr>
        </p:nvSpPr>
        <p:spPr>
          <a:xfrm>
            <a:off x="252919" y="1123837"/>
            <a:ext cx="3616348" cy="1322637"/>
          </a:xfrm>
        </p:spPr>
        <p:txBody>
          <a:bodyPr>
            <a:normAutofit/>
          </a:bodyPr>
          <a:lstStyle/>
          <a:p>
            <a:r>
              <a:rPr lang="en-US" dirty="0"/>
              <a:t>Appium issues</a:t>
            </a:r>
          </a:p>
        </p:txBody>
      </p:sp>
      <p:sp>
        <p:nvSpPr>
          <p:cNvPr id="3" name="Content Placeholder 2">
            <a:extLst>
              <a:ext uri="{FF2B5EF4-FFF2-40B4-BE49-F238E27FC236}">
                <a16:creationId xmlns:a16="http://schemas.microsoft.com/office/drawing/2014/main" id="{6F434231-DEE9-9888-8524-E5C5C8528A54}"/>
              </a:ext>
            </a:extLst>
          </p:cNvPr>
          <p:cNvSpPr>
            <a:spLocks noGrp="1"/>
          </p:cNvSpPr>
          <p:nvPr>
            <p:ph idx="1"/>
          </p:nvPr>
        </p:nvSpPr>
        <p:spPr>
          <a:xfrm>
            <a:off x="252920" y="2597864"/>
            <a:ext cx="3616348" cy="3386883"/>
          </a:xfrm>
        </p:spPr>
        <p:txBody>
          <a:bodyPr anchor="t">
            <a:normAutofit/>
          </a:bodyPr>
          <a:lstStyle/>
          <a:p>
            <a:r>
              <a:rPr lang="en-US" sz="1400">
                <a:solidFill>
                  <a:srgbClr val="FFFFFF"/>
                </a:solidFill>
              </a:rPr>
              <a:t>My computer was not installing Appium it was showing error issues</a:t>
            </a:r>
          </a:p>
          <a:p>
            <a:r>
              <a:rPr lang="en-US" sz="1400">
                <a:solidFill>
                  <a:srgbClr val="FFFFFF"/>
                </a:solidFill>
              </a:rPr>
              <a:t>1. sudo rm -rf /usr/local/lib/node_modules/npm/</a:t>
            </a:r>
            <a:br>
              <a:rPr lang="en-US" sz="1400">
                <a:solidFill>
                  <a:srgbClr val="FFFFFF"/>
                </a:solidFill>
              </a:rPr>
            </a:br>
            <a:r>
              <a:rPr lang="en-US" sz="1400">
                <a:solidFill>
                  <a:srgbClr val="FFFFFF"/>
                </a:solidFill>
              </a:rPr>
              <a:t>2. brew doctor 3. brew cleanup --prune-prefix ( or sudo rm -f /usr/local/include/node) </a:t>
            </a:r>
            <a:br>
              <a:rPr lang="en-US" sz="1400">
                <a:solidFill>
                  <a:srgbClr val="FFFFFF"/>
                </a:solidFill>
              </a:rPr>
            </a:br>
            <a:r>
              <a:rPr lang="en-US" sz="1400">
                <a:solidFill>
                  <a:srgbClr val="FFFFFF"/>
                </a:solidFill>
              </a:rPr>
              <a:t>4. brew install node</a:t>
            </a:r>
          </a:p>
          <a:p>
            <a:endParaRPr lang="en-US" sz="1400">
              <a:solidFill>
                <a:srgbClr val="FFFFFF"/>
              </a:solidFill>
            </a:endParaRPr>
          </a:p>
          <a:p>
            <a:r>
              <a:rPr lang="en-US" sz="1400">
                <a:solidFill>
                  <a:srgbClr val="FFFFFF"/>
                </a:solidFill>
              </a:rPr>
              <a:t>(re install Appium)</a:t>
            </a:r>
          </a:p>
          <a:p>
            <a:endParaRPr lang="en-US" sz="1400">
              <a:solidFill>
                <a:srgbClr val="FFFFFF"/>
              </a:solidFill>
            </a:endParaRPr>
          </a:p>
          <a:p>
            <a:r>
              <a:rPr lang="en-US" sz="1400">
                <a:solidFill>
                  <a:srgbClr val="FFFFFF"/>
                </a:solidFill>
              </a:rPr>
              <a:t>At the the end run the command Appium to start the Appium server</a:t>
            </a:r>
          </a:p>
        </p:txBody>
      </p:sp>
      <p:pic>
        <p:nvPicPr>
          <p:cNvPr id="7" name="Picture 6" descr="A picture containing text&#10;&#10;Description automatically generated">
            <a:extLst>
              <a:ext uri="{FF2B5EF4-FFF2-40B4-BE49-F238E27FC236}">
                <a16:creationId xmlns:a16="http://schemas.microsoft.com/office/drawing/2014/main" id="{2ECFFC81-3272-533C-D9D2-BC8A320D52D7}"/>
              </a:ext>
            </a:extLst>
          </p:cNvPr>
          <p:cNvPicPr>
            <a:picLocks noChangeAspect="1"/>
          </p:cNvPicPr>
          <p:nvPr/>
        </p:nvPicPr>
        <p:blipFill>
          <a:blip r:embed="rId3"/>
          <a:stretch>
            <a:fillRect/>
          </a:stretch>
        </p:blipFill>
        <p:spPr>
          <a:xfrm>
            <a:off x="5527804" y="2873169"/>
            <a:ext cx="3435968" cy="2836272"/>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BB62C6E5-18EE-41D9-B8D6-D7D6538C17E8}"/>
              </a:ext>
            </a:extLst>
          </p:cNvPr>
          <p:cNvPicPr>
            <a:picLocks noChangeAspect="1"/>
          </p:cNvPicPr>
          <p:nvPr/>
        </p:nvPicPr>
        <p:blipFill>
          <a:blip r:embed="rId4"/>
          <a:stretch>
            <a:fillRect/>
          </a:stretch>
        </p:blipFill>
        <p:spPr>
          <a:xfrm>
            <a:off x="4053526" y="669234"/>
            <a:ext cx="4534420" cy="2234604"/>
          </a:xfrm>
          <a:prstGeom prst="rect">
            <a:avLst/>
          </a:prstGeom>
        </p:spPr>
      </p:pic>
      <p:pic>
        <p:nvPicPr>
          <p:cNvPr id="9" name="Picture 8" descr="Text&#10;&#10;Description automatically generated">
            <a:extLst>
              <a:ext uri="{FF2B5EF4-FFF2-40B4-BE49-F238E27FC236}">
                <a16:creationId xmlns:a16="http://schemas.microsoft.com/office/drawing/2014/main" id="{A6299FEE-3424-BD41-0DB7-382F8EB6AE5C}"/>
              </a:ext>
            </a:extLst>
          </p:cNvPr>
          <p:cNvPicPr>
            <a:picLocks noChangeAspect="1"/>
          </p:cNvPicPr>
          <p:nvPr/>
        </p:nvPicPr>
        <p:blipFill>
          <a:blip r:embed="rId5"/>
          <a:stretch>
            <a:fillRect/>
          </a:stretch>
        </p:blipFill>
        <p:spPr>
          <a:xfrm>
            <a:off x="8587946" y="4312508"/>
            <a:ext cx="3604054" cy="2557795"/>
          </a:xfrm>
          <a:prstGeom prst="rect">
            <a:avLst/>
          </a:prstGeom>
        </p:spPr>
      </p:pic>
    </p:spTree>
    <p:extLst>
      <p:ext uri="{BB962C8B-B14F-4D97-AF65-F5344CB8AC3E}">
        <p14:creationId xmlns:p14="http://schemas.microsoft.com/office/powerpoint/2010/main" val="3552355123"/>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A98DF36-2764-7B7C-44D5-52FE83CFE1A3}"/>
              </a:ext>
            </a:extLst>
          </p:cNvPr>
          <p:cNvSpPr>
            <a:spLocks noGrp="1"/>
          </p:cNvSpPr>
          <p:nvPr>
            <p:ph type="title"/>
          </p:nvPr>
        </p:nvSpPr>
        <p:spPr>
          <a:xfrm>
            <a:off x="252919" y="1123837"/>
            <a:ext cx="3616348" cy="1322637"/>
          </a:xfrm>
        </p:spPr>
        <p:txBody>
          <a:bodyPr>
            <a:normAutofit/>
          </a:bodyPr>
          <a:lstStyle/>
          <a:p>
            <a:r>
              <a:rPr lang="en-US"/>
              <a:t>Go to https://appium.io/</a:t>
            </a:r>
            <a:endParaRPr lang="en-US" dirty="0"/>
          </a:p>
        </p:txBody>
      </p:sp>
      <p:sp>
        <p:nvSpPr>
          <p:cNvPr id="3" name="Content Placeholder 2">
            <a:extLst>
              <a:ext uri="{FF2B5EF4-FFF2-40B4-BE49-F238E27FC236}">
                <a16:creationId xmlns:a16="http://schemas.microsoft.com/office/drawing/2014/main" id="{D752E72C-04CD-4A4A-66CD-AE2D3F99651F}"/>
              </a:ext>
            </a:extLst>
          </p:cNvPr>
          <p:cNvSpPr>
            <a:spLocks noGrp="1"/>
          </p:cNvSpPr>
          <p:nvPr>
            <p:ph idx="1"/>
          </p:nvPr>
        </p:nvSpPr>
        <p:spPr>
          <a:xfrm>
            <a:off x="252920" y="2597864"/>
            <a:ext cx="3616348" cy="3386883"/>
          </a:xfrm>
        </p:spPr>
        <p:txBody>
          <a:bodyPr anchor="t">
            <a:normAutofit/>
          </a:bodyPr>
          <a:lstStyle/>
          <a:p>
            <a:r>
              <a:rPr lang="en-US">
                <a:solidFill>
                  <a:srgbClr val="FFFFFF"/>
                </a:solidFill>
              </a:rPr>
              <a:t>Click on download and choose dmg file</a:t>
            </a:r>
          </a:p>
          <a:p>
            <a:endParaRPr lang="en-US" dirty="0">
              <a:solidFill>
                <a:srgbClr val="FFFFFF"/>
              </a:solidFill>
            </a:endParaRPr>
          </a:p>
        </p:txBody>
      </p:sp>
      <p:pic>
        <p:nvPicPr>
          <p:cNvPr id="5" name="Picture 4" descr="Graphical user interface, text, application&#10;&#10;Description automatically generated">
            <a:extLst>
              <a:ext uri="{FF2B5EF4-FFF2-40B4-BE49-F238E27FC236}">
                <a16:creationId xmlns:a16="http://schemas.microsoft.com/office/drawing/2014/main" id="{2C7DBC08-7C9A-B055-EAFF-683854AB08B4}"/>
              </a:ext>
            </a:extLst>
          </p:cNvPr>
          <p:cNvPicPr>
            <a:picLocks noChangeAspect="1"/>
          </p:cNvPicPr>
          <p:nvPr/>
        </p:nvPicPr>
        <p:blipFill>
          <a:blip r:embed="rId2"/>
          <a:stretch>
            <a:fillRect/>
          </a:stretch>
        </p:blipFill>
        <p:spPr>
          <a:xfrm>
            <a:off x="4515391" y="1680415"/>
            <a:ext cx="3435968" cy="3497169"/>
          </a:xfrm>
          <a:prstGeom prst="rect">
            <a:avLst/>
          </a:prstGeom>
        </p:spPr>
      </p:pic>
      <p:pic>
        <p:nvPicPr>
          <p:cNvPr id="7" name="Picture 6" descr="Text&#10;&#10;Description automatically generated">
            <a:extLst>
              <a:ext uri="{FF2B5EF4-FFF2-40B4-BE49-F238E27FC236}">
                <a16:creationId xmlns:a16="http://schemas.microsoft.com/office/drawing/2014/main" id="{EAAD43E4-65EC-CD94-73DE-915A6D6E8E87}"/>
              </a:ext>
            </a:extLst>
          </p:cNvPr>
          <p:cNvPicPr>
            <a:picLocks noChangeAspect="1"/>
          </p:cNvPicPr>
          <p:nvPr/>
        </p:nvPicPr>
        <p:blipFill>
          <a:blip r:embed="rId3"/>
          <a:stretch>
            <a:fillRect/>
          </a:stretch>
        </p:blipFill>
        <p:spPr>
          <a:xfrm>
            <a:off x="8271399" y="2509878"/>
            <a:ext cx="3435969" cy="1838243"/>
          </a:xfrm>
          <a:prstGeom prst="rect">
            <a:avLst/>
          </a:prstGeom>
        </p:spPr>
      </p:pic>
    </p:spTree>
    <p:extLst>
      <p:ext uri="{BB962C8B-B14F-4D97-AF65-F5344CB8AC3E}">
        <p14:creationId xmlns:p14="http://schemas.microsoft.com/office/powerpoint/2010/main" val="2096940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4">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25F24C-C218-6D04-DAE1-6BF91BB4A773}"/>
              </a:ext>
            </a:extLst>
          </p:cNvPr>
          <p:cNvSpPr>
            <a:spLocks noGrp="1"/>
          </p:cNvSpPr>
          <p:nvPr>
            <p:ph type="title"/>
          </p:nvPr>
        </p:nvSpPr>
        <p:spPr>
          <a:xfrm>
            <a:off x="252919" y="1123837"/>
            <a:ext cx="3616348" cy="1322637"/>
          </a:xfrm>
        </p:spPr>
        <p:txBody>
          <a:bodyPr vert="horz" lIns="91440" tIns="45720" rIns="91440" bIns="45720" rtlCol="0" anchor="ctr">
            <a:normAutofit/>
          </a:bodyPr>
          <a:lstStyle/>
          <a:p>
            <a:r>
              <a:rPr lang="en-US"/>
              <a:t>Install xcode</a:t>
            </a:r>
            <a:br>
              <a:rPr lang="en-US" dirty="0"/>
            </a:br>
            <a:endParaRPr lang="en-US" dirty="0"/>
          </a:p>
        </p:txBody>
      </p:sp>
      <p:sp>
        <p:nvSpPr>
          <p:cNvPr id="3" name="TextBox 2">
            <a:extLst>
              <a:ext uri="{FF2B5EF4-FFF2-40B4-BE49-F238E27FC236}">
                <a16:creationId xmlns:a16="http://schemas.microsoft.com/office/drawing/2014/main" id="{1644AA2B-4485-C257-299F-FD5909221953}"/>
              </a:ext>
            </a:extLst>
          </p:cNvPr>
          <p:cNvSpPr txBox="1"/>
          <p:nvPr/>
        </p:nvSpPr>
        <p:spPr>
          <a:xfrm>
            <a:off x="252920" y="2597864"/>
            <a:ext cx="3616348" cy="3386883"/>
          </a:xfrm>
          <a:prstGeom prst="rect">
            <a:avLst/>
          </a:prstGeom>
        </p:spPr>
        <p:txBody>
          <a:bodyPr vert="horz" lIns="91440" tIns="45720" rIns="91440" bIns="45720" rtlCol="0" anchor="t">
            <a:normAutofit/>
          </a:bodyPr>
          <a:lstStyle/>
          <a:p>
            <a:pPr marL="285750" indent="-285750" defTabSz="914400">
              <a:lnSpc>
                <a:spcPct val="90000"/>
              </a:lnSpc>
              <a:spcAft>
                <a:spcPts val="600"/>
              </a:spcAft>
              <a:buClr>
                <a:schemeClr val="accent1"/>
              </a:buClr>
              <a:buFont typeface="Arial" panose="020B0604020202020204" pitchFamily="34" charset="0"/>
              <a:buChar char="•"/>
            </a:pPr>
            <a:r>
              <a:rPr lang="en-US" sz="1700" dirty="0">
                <a:solidFill>
                  <a:srgbClr val="FFFFFF"/>
                </a:solidFill>
              </a:rPr>
              <a:t>In my case </a:t>
            </a:r>
            <a:r>
              <a:rPr lang="en-US" sz="1700" dirty="0" err="1">
                <a:solidFill>
                  <a:srgbClr val="FFFFFF"/>
                </a:solidFill>
              </a:rPr>
              <a:t>xcode</a:t>
            </a:r>
            <a:r>
              <a:rPr lang="en-US" sz="1700" dirty="0">
                <a:solidFill>
                  <a:srgbClr val="FFFFFF"/>
                </a:solidFill>
              </a:rPr>
              <a:t> was already installed, I just needed to check that the configurations</a:t>
            </a:r>
            <a:br>
              <a:rPr lang="en-US" sz="1700" dirty="0">
                <a:solidFill>
                  <a:srgbClr val="FFFFFF"/>
                </a:solidFill>
              </a:rPr>
            </a:br>
            <a:r>
              <a:rPr lang="en-US" sz="1700" dirty="0">
                <a:solidFill>
                  <a:srgbClr val="FFFFFF"/>
                </a:solidFill>
              </a:rPr>
              <a:t>where properly setup, the only issue I had was not knowing the password for the default acct we created for </a:t>
            </a:r>
            <a:r>
              <a:rPr lang="en-US" sz="1700" dirty="0" err="1">
                <a:solidFill>
                  <a:srgbClr val="FFFFFF"/>
                </a:solidFill>
              </a:rPr>
              <a:t>xcode</a:t>
            </a:r>
            <a:r>
              <a:rPr lang="en-US" sz="1700" dirty="0">
                <a:solidFill>
                  <a:srgbClr val="FFFFFF"/>
                </a:solidFill>
              </a:rPr>
              <a:t>, it was something I could easily get through slack channels.</a:t>
            </a:r>
          </a:p>
          <a:p>
            <a:pPr marL="285750" indent="-285750" defTabSz="914400">
              <a:lnSpc>
                <a:spcPct val="90000"/>
              </a:lnSpc>
              <a:spcAft>
                <a:spcPts val="600"/>
              </a:spcAft>
              <a:buClr>
                <a:schemeClr val="accent1"/>
              </a:buClr>
              <a:buFont typeface="Arial" panose="020B0604020202020204" pitchFamily="34" charset="0"/>
              <a:buChar char="•"/>
            </a:pPr>
            <a:r>
              <a:rPr lang="en-US" sz="1700" dirty="0">
                <a:solidFill>
                  <a:srgbClr val="FFFFFF"/>
                </a:solidFill>
              </a:rPr>
              <a:t>My buddy provided the password and added me to the </a:t>
            </a:r>
            <a:r>
              <a:rPr lang="en-US" sz="1700" b="1" dirty="0" err="1">
                <a:solidFill>
                  <a:srgbClr val="FFFFFF"/>
                </a:solidFill>
              </a:rPr>
              <a:t>apps_and_test_fw_team</a:t>
            </a:r>
            <a:endParaRPr lang="en-US" sz="1700" b="1" dirty="0">
              <a:solidFill>
                <a:srgbClr val="FFFFFF"/>
              </a:solidFill>
            </a:endParaRPr>
          </a:p>
          <a:p>
            <a:pPr marL="285750" indent="-285750" defTabSz="914400">
              <a:lnSpc>
                <a:spcPct val="90000"/>
              </a:lnSpc>
              <a:spcAft>
                <a:spcPts val="600"/>
              </a:spcAft>
              <a:buClr>
                <a:schemeClr val="accent1"/>
              </a:buClr>
              <a:buFont typeface="Arial" panose="020B0604020202020204" pitchFamily="34" charset="0"/>
              <a:buChar char="•"/>
            </a:pPr>
            <a:r>
              <a:rPr lang="en-US" sz="1700" dirty="0">
                <a:solidFill>
                  <a:srgbClr val="FFFFFF"/>
                </a:solidFill>
              </a:rPr>
              <a:t>to get the  verification code code</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3A046A0-DDB9-0728-FB79-644574EE1290}"/>
              </a:ext>
            </a:extLst>
          </p:cNvPr>
          <p:cNvPicPr>
            <a:picLocks noGrp="1" noChangeAspect="1"/>
          </p:cNvPicPr>
          <p:nvPr>
            <p:ph idx="1"/>
          </p:nvPr>
        </p:nvPicPr>
        <p:blipFill>
          <a:blip r:embed="rId2"/>
          <a:stretch>
            <a:fillRect/>
          </a:stretch>
        </p:blipFill>
        <p:spPr>
          <a:xfrm>
            <a:off x="4515391" y="1414664"/>
            <a:ext cx="3435968" cy="314391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4D99024D-3477-48F2-0120-3242ED5BCB86}"/>
              </a:ext>
            </a:extLst>
          </p:cNvPr>
          <p:cNvPicPr>
            <a:picLocks noChangeAspect="1"/>
          </p:cNvPicPr>
          <p:nvPr/>
        </p:nvPicPr>
        <p:blipFill>
          <a:blip r:embed="rId3"/>
          <a:stretch>
            <a:fillRect/>
          </a:stretch>
        </p:blipFill>
        <p:spPr>
          <a:xfrm>
            <a:off x="7951359" y="1414664"/>
            <a:ext cx="4240640" cy="1446102"/>
          </a:xfrm>
          <a:prstGeom prst="rect">
            <a:avLst/>
          </a:prstGeom>
        </p:spPr>
      </p:pic>
      <p:pic>
        <p:nvPicPr>
          <p:cNvPr id="6" name="Picture 5" descr="Graphical user interface, text, application, chat or text message&#10;&#10;Description automatically generated">
            <a:extLst>
              <a:ext uri="{FF2B5EF4-FFF2-40B4-BE49-F238E27FC236}">
                <a16:creationId xmlns:a16="http://schemas.microsoft.com/office/drawing/2014/main" id="{3CBE704A-4B72-DF2A-E901-B41065C7AC82}"/>
              </a:ext>
            </a:extLst>
          </p:cNvPr>
          <p:cNvPicPr>
            <a:picLocks noChangeAspect="1"/>
          </p:cNvPicPr>
          <p:nvPr/>
        </p:nvPicPr>
        <p:blipFill>
          <a:blip r:embed="rId4"/>
          <a:stretch>
            <a:fillRect/>
          </a:stretch>
        </p:blipFill>
        <p:spPr>
          <a:xfrm>
            <a:off x="4515391" y="4778588"/>
            <a:ext cx="3435968" cy="1554775"/>
          </a:xfrm>
          <a:prstGeom prst="rect">
            <a:avLst/>
          </a:prstGeom>
        </p:spPr>
      </p:pic>
    </p:spTree>
    <p:extLst>
      <p:ext uri="{BB962C8B-B14F-4D97-AF65-F5344CB8AC3E}">
        <p14:creationId xmlns:p14="http://schemas.microsoft.com/office/powerpoint/2010/main" val="171993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E28B-2044-0CC5-25AC-B57D17D6561E}"/>
              </a:ext>
            </a:extLst>
          </p:cNvPr>
          <p:cNvSpPr>
            <a:spLocks noGrp="1"/>
          </p:cNvSpPr>
          <p:nvPr>
            <p:ph type="title"/>
          </p:nvPr>
        </p:nvSpPr>
        <p:spPr/>
        <p:txBody>
          <a:bodyPr/>
          <a:lstStyle/>
          <a:p>
            <a:r>
              <a:rPr lang="en-US" dirty="0"/>
              <a:t>How to setup Appium on Mac for Android</a:t>
            </a:r>
          </a:p>
        </p:txBody>
      </p:sp>
      <p:sp>
        <p:nvSpPr>
          <p:cNvPr id="3" name="Content Placeholder 2">
            <a:extLst>
              <a:ext uri="{FF2B5EF4-FFF2-40B4-BE49-F238E27FC236}">
                <a16:creationId xmlns:a16="http://schemas.microsoft.com/office/drawing/2014/main" id="{A452DF00-B495-A716-E362-6B7939066987}"/>
              </a:ext>
            </a:extLst>
          </p:cNvPr>
          <p:cNvSpPr>
            <a:spLocks noGrp="1"/>
          </p:cNvSpPr>
          <p:nvPr>
            <p:ph idx="1"/>
          </p:nvPr>
        </p:nvSpPr>
        <p:spPr/>
        <p:txBody>
          <a:bodyPr>
            <a:normAutofit fontScale="32500" lnSpcReduction="20000"/>
          </a:bodyPr>
          <a:lstStyle/>
          <a:p>
            <a:r>
              <a:rPr lang="en-US" b="1" dirty="0"/>
              <a:t>1 Install homebrew</a:t>
            </a:r>
          </a:p>
          <a:p>
            <a:r>
              <a:rPr lang="en-US" dirty="0"/>
              <a:t>Link: </a:t>
            </a:r>
            <a:r>
              <a:rPr lang="en-US" dirty="0">
                <a:hlinkClick r:id="rId2"/>
              </a:rPr>
              <a:t>https://brew.sh/</a:t>
            </a:r>
            <a:endParaRPr lang="en-US" dirty="0"/>
          </a:p>
          <a:p>
            <a:r>
              <a:rPr lang="en-US" dirty="0"/>
              <a:t>Run Command /bin/bash -c "$(curl -</a:t>
            </a:r>
            <a:r>
              <a:rPr lang="en-US" dirty="0" err="1"/>
              <a:t>fsSL</a:t>
            </a:r>
            <a:r>
              <a:rPr lang="en-US" dirty="0"/>
              <a:t> https://</a:t>
            </a:r>
            <a:r>
              <a:rPr lang="en-US" dirty="0" err="1"/>
              <a:t>raw.githubusercontent.com</a:t>
            </a:r>
            <a:r>
              <a:rPr lang="en-US" dirty="0"/>
              <a:t>/Homebrew/install/HEAD/</a:t>
            </a:r>
            <a:r>
              <a:rPr lang="en-US" dirty="0" err="1"/>
              <a:t>install.sh</a:t>
            </a:r>
            <a:r>
              <a:rPr lang="en-US" dirty="0"/>
              <a:t>)"</a:t>
            </a:r>
          </a:p>
          <a:p>
            <a:r>
              <a:rPr lang="en-US" b="1" dirty="0"/>
              <a:t> 2 Install node and </a:t>
            </a:r>
            <a:r>
              <a:rPr lang="en-US" b="1" dirty="0" err="1"/>
              <a:t>npm</a:t>
            </a:r>
            <a:r>
              <a:rPr lang="en-US" b="1" dirty="0"/>
              <a:t> (Appium dependencies)</a:t>
            </a:r>
          </a:p>
          <a:p>
            <a:r>
              <a:rPr lang="en-US" dirty="0"/>
              <a:t>Commands to check if node and </a:t>
            </a:r>
            <a:r>
              <a:rPr lang="en-US" dirty="0" err="1"/>
              <a:t>npm</a:t>
            </a:r>
            <a:r>
              <a:rPr lang="en-US" dirty="0"/>
              <a:t> are installed:</a:t>
            </a:r>
          </a:p>
          <a:p>
            <a:r>
              <a:rPr lang="en-US" dirty="0"/>
              <a:t>node –v</a:t>
            </a:r>
          </a:p>
          <a:p>
            <a:r>
              <a:rPr lang="en-US" dirty="0" err="1"/>
              <a:t>npm</a:t>
            </a:r>
            <a:r>
              <a:rPr lang="en-US" dirty="0"/>
              <a:t> –v</a:t>
            </a:r>
          </a:p>
          <a:p>
            <a:r>
              <a:rPr lang="en-US" dirty="0"/>
              <a:t>Command to install node: brew install node (this will install </a:t>
            </a:r>
            <a:r>
              <a:rPr lang="en-US" dirty="0" err="1"/>
              <a:t>npm</a:t>
            </a:r>
            <a:r>
              <a:rPr lang="en-US" dirty="0"/>
              <a:t> as well)</a:t>
            </a:r>
          </a:p>
          <a:p>
            <a:r>
              <a:rPr lang="en-US" dirty="0"/>
              <a:t>Command to check node installation path: where node</a:t>
            </a:r>
          </a:p>
          <a:p>
            <a:r>
              <a:rPr lang="en-US" b="1" dirty="0"/>
              <a:t>3 Install Appium server using NPM</a:t>
            </a:r>
          </a:p>
          <a:p>
            <a:r>
              <a:rPr lang="en-US" dirty="0"/>
              <a:t>Command to install Appium: </a:t>
            </a:r>
            <a:r>
              <a:rPr lang="en-US" dirty="0" err="1"/>
              <a:t>npm</a:t>
            </a:r>
            <a:r>
              <a:rPr lang="en-US" dirty="0"/>
              <a:t> install –g Appium</a:t>
            </a:r>
          </a:p>
          <a:p>
            <a:r>
              <a:rPr lang="en-US" dirty="0"/>
              <a:t>Command to check Appium version: </a:t>
            </a:r>
            <a:r>
              <a:rPr lang="en-US" dirty="0" err="1"/>
              <a:t>appium</a:t>
            </a:r>
            <a:r>
              <a:rPr lang="en-US" dirty="0"/>
              <a:t> –v</a:t>
            </a:r>
          </a:p>
          <a:p>
            <a:r>
              <a:rPr lang="en-US" dirty="0"/>
              <a:t>Command to check Appium installation path: where Appium</a:t>
            </a:r>
          </a:p>
          <a:p>
            <a:pPr marL="0" indent="0">
              <a:buNone/>
            </a:pPr>
            <a:r>
              <a:rPr lang="en-US" dirty="0"/>
              <a:t>	Or Install Appium server using Appium Desktop Client</a:t>
            </a:r>
          </a:p>
          <a:p>
            <a:r>
              <a:rPr lang="en-US" dirty="0"/>
              <a:t>Download link: </a:t>
            </a:r>
            <a:r>
              <a:rPr lang="en-US" dirty="0">
                <a:hlinkClick r:id="rId3"/>
              </a:rPr>
              <a:t>https://Appium.io</a:t>
            </a:r>
            <a:endParaRPr lang="en-US" dirty="0"/>
          </a:p>
          <a:p>
            <a:r>
              <a:rPr lang="en-US" b="1" dirty="0"/>
              <a:t>4 Install JAVA JDK (not the JRE!)</a:t>
            </a:r>
          </a:p>
          <a:p>
            <a:r>
              <a:rPr lang="en-US" b="1" dirty="0"/>
              <a:t>5 Install Android Studio</a:t>
            </a:r>
          </a:p>
          <a:p>
            <a:r>
              <a:rPr lang="en-US" b="1" dirty="0"/>
              <a:t>6 Set JAVA_HOME and ANDROID_STUDIO in the .</a:t>
            </a:r>
            <a:r>
              <a:rPr lang="en-US" b="1" dirty="0" err="1"/>
              <a:t>bash_profile</a:t>
            </a:r>
            <a:r>
              <a:rPr lang="en-US" b="1" dirty="0"/>
              <a:t> file</a:t>
            </a:r>
          </a:p>
          <a:p>
            <a:r>
              <a:rPr lang="en-US" b="1" dirty="0"/>
              <a:t>7 Verify installation using Appium-doctor</a:t>
            </a:r>
          </a:p>
          <a:p>
            <a:r>
              <a:rPr lang="en-US" b="1" dirty="0"/>
              <a:t>8 Create AVD and start it [Emulator Setup]</a:t>
            </a:r>
          </a:p>
          <a:p>
            <a:r>
              <a:rPr lang="en-US" b="1" dirty="0"/>
              <a:t>9 Enable </a:t>
            </a:r>
            <a:r>
              <a:rPr lang="en-US" b="1" dirty="0" err="1"/>
              <a:t>usb</a:t>
            </a:r>
            <a:r>
              <a:rPr lang="en-US" b="1" dirty="0"/>
              <a:t> Debugging on Android mobile [Real Device setup]</a:t>
            </a:r>
          </a:p>
          <a:p>
            <a:r>
              <a:rPr lang="en-US" b="1" dirty="0"/>
              <a:t>10 Test Appium server connection by launching a demo app on Android device</a:t>
            </a:r>
          </a:p>
          <a:p>
            <a:endParaRPr lang="en-US" b="1" dirty="0"/>
          </a:p>
        </p:txBody>
      </p:sp>
    </p:spTree>
    <p:extLst>
      <p:ext uri="{BB962C8B-B14F-4D97-AF65-F5344CB8AC3E}">
        <p14:creationId xmlns:p14="http://schemas.microsoft.com/office/powerpoint/2010/main" val="68200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0EBD-9094-46F7-77D4-011F539ED3C9}"/>
              </a:ext>
            </a:extLst>
          </p:cNvPr>
          <p:cNvSpPr>
            <a:spLocks noGrp="1"/>
          </p:cNvSpPr>
          <p:nvPr>
            <p:ph type="title"/>
          </p:nvPr>
        </p:nvSpPr>
        <p:spPr/>
        <p:txBody>
          <a:bodyPr/>
          <a:lstStyle/>
          <a:p>
            <a:r>
              <a:rPr lang="en-US" dirty="0"/>
              <a:t>First Java Project for Android</a:t>
            </a:r>
          </a:p>
        </p:txBody>
      </p:sp>
      <p:pic>
        <p:nvPicPr>
          <p:cNvPr id="15" name="Content Placeholder 14" descr="Graphical user interface, text, application&#10;&#10;Description automatically generated">
            <a:extLst>
              <a:ext uri="{FF2B5EF4-FFF2-40B4-BE49-F238E27FC236}">
                <a16:creationId xmlns:a16="http://schemas.microsoft.com/office/drawing/2014/main" id="{E612D112-E4CA-8195-7119-C02DB533F158}"/>
              </a:ext>
            </a:extLst>
          </p:cNvPr>
          <p:cNvPicPr>
            <a:picLocks noGrp="1" noChangeAspect="1"/>
          </p:cNvPicPr>
          <p:nvPr>
            <p:ph idx="1"/>
          </p:nvPr>
        </p:nvPicPr>
        <p:blipFill>
          <a:blip r:embed="rId2"/>
          <a:stretch>
            <a:fillRect/>
          </a:stretch>
        </p:blipFill>
        <p:spPr>
          <a:xfrm>
            <a:off x="3120082" y="512451"/>
            <a:ext cx="2583362" cy="5711368"/>
          </a:xfrm>
        </p:spPr>
      </p:pic>
      <p:pic>
        <p:nvPicPr>
          <p:cNvPr id="17" name="Picture 16" descr="Graphical user interface, text, application, email&#10;&#10;Description automatically generated">
            <a:extLst>
              <a:ext uri="{FF2B5EF4-FFF2-40B4-BE49-F238E27FC236}">
                <a16:creationId xmlns:a16="http://schemas.microsoft.com/office/drawing/2014/main" id="{80317751-4B3B-E508-C3F7-B08F9A04A65C}"/>
              </a:ext>
            </a:extLst>
          </p:cNvPr>
          <p:cNvPicPr>
            <a:picLocks noChangeAspect="1"/>
          </p:cNvPicPr>
          <p:nvPr/>
        </p:nvPicPr>
        <p:blipFill>
          <a:blip r:embed="rId3"/>
          <a:stretch>
            <a:fillRect/>
          </a:stretch>
        </p:blipFill>
        <p:spPr>
          <a:xfrm>
            <a:off x="5623125" y="512451"/>
            <a:ext cx="3157357" cy="5711368"/>
          </a:xfrm>
          <a:prstGeom prst="rect">
            <a:avLst/>
          </a:prstGeom>
        </p:spPr>
      </p:pic>
      <p:pic>
        <p:nvPicPr>
          <p:cNvPr id="21" name="Picture 20" descr="Graphical user interface, text, application, email&#10;&#10;Description automatically generated">
            <a:extLst>
              <a:ext uri="{FF2B5EF4-FFF2-40B4-BE49-F238E27FC236}">
                <a16:creationId xmlns:a16="http://schemas.microsoft.com/office/drawing/2014/main" id="{A49CF789-88D4-BAD3-C7D8-69D8397CC077}"/>
              </a:ext>
            </a:extLst>
          </p:cNvPr>
          <p:cNvPicPr>
            <a:picLocks noChangeAspect="1"/>
          </p:cNvPicPr>
          <p:nvPr/>
        </p:nvPicPr>
        <p:blipFill>
          <a:blip r:embed="rId4"/>
          <a:stretch>
            <a:fillRect/>
          </a:stretch>
        </p:blipFill>
        <p:spPr>
          <a:xfrm>
            <a:off x="8780482" y="512451"/>
            <a:ext cx="3158599" cy="5711368"/>
          </a:xfrm>
          <a:prstGeom prst="rect">
            <a:avLst/>
          </a:prstGeom>
        </p:spPr>
      </p:pic>
    </p:spTree>
    <p:extLst>
      <p:ext uri="{BB962C8B-B14F-4D97-AF65-F5344CB8AC3E}">
        <p14:creationId xmlns:p14="http://schemas.microsoft.com/office/powerpoint/2010/main" val="3399093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31">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3">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C0BB3D-2AA0-CDAB-41DF-90298CB49527}"/>
              </a:ext>
            </a:extLst>
          </p:cNvPr>
          <p:cNvSpPr>
            <a:spLocks noGrp="1"/>
          </p:cNvSpPr>
          <p:nvPr>
            <p:ph type="title"/>
          </p:nvPr>
        </p:nvSpPr>
        <p:spPr>
          <a:xfrm>
            <a:off x="252919" y="1123837"/>
            <a:ext cx="3616348" cy="1322637"/>
          </a:xfrm>
        </p:spPr>
        <p:txBody>
          <a:bodyPr>
            <a:normAutofit/>
          </a:bodyPr>
          <a:lstStyle/>
          <a:p>
            <a:r>
              <a:rPr lang="en-US" dirty="0"/>
              <a:t>First Java Project for Android</a:t>
            </a:r>
          </a:p>
        </p:txBody>
      </p:sp>
      <p:sp>
        <p:nvSpPr>
          <p:cNvPr id="3" name="Content Placeholder 2">
            <a:extLst>
              <a:ext uri="{FF2B5EF4-FFF2-40B4-BE49-F238E27FC236}">
                <a16:creationId xmlns:a16="http://schemas.microsoft.com/office/drawing/2014/main" id="{BEF9CCBC-A683-9330-9E46-7DC410BDEB2E}"/>
              </a:ext>
            </a:extLst>
          </p:cNvPr>
          <p:cNvSpPr>
            <a:spLocks noGrp="1"/>
          </p:cNvSpPr>
          <p:nvPr>
            <p:ph idx="1"/>
          </p:nvPr>
        </p:nvSpPr>
        <p:spPr>
          <a:xfrm>
            <a:off x="252920" y="2597864"/>
            <a:ext cx="3616348" cy="3386883"/>
          </a:xfrm>
        </p:spPr>
        <p:txBody>
          <a:bodyPr anchor="t">
            <a:normAutofit/>
          </a:bodyPr>
          <a:lstStyle/>
          <a:p>
            <a:r>
              <a:rPr lang="en-US" b="1">
                <a:solidFill>
                  <a:srgbClr val="FFFFFF"/>
                </a:solidFill>
              </a:rPr>
              <a:t>Prerequisite</a:t>
            </a:r>
            <a:r>
              <a:rPr lang="en-US">
                <a:solidFill>
                  <a:srgbClr val="FFFFFF"/>
                </a:solidFill>
              </a:rPr>
              <a:t>: Appium server is installed and the environment is configured for Android</a:t>
            </a:r>
          </a:p>
          <a:p>
            <a:r>
              <a:rPr lang="en-US">
                <a:solidFill>
                  <a:srgbClr val="FFFFFF"/>
                </a:solidFill>
              </a:rPr>
              <a:t>Choose developer mode for Android</a:t>
            </a:r>
          </a:p>
          <a:p>
            <a:r>
              <a:rPr lang="en-US">
                <a:solidFill>
                  <a:srgbClr val="FFFFFF"/>
                </a:solidFill>
              </a:rPr>
              <a:t>Open docker, turn on containers</a:t>
            </a:r>
          </a:p>
          <a:p>
            <a:r>
              <a:rPr lang="en-US">
                <a:solidFill>
                  <a:srgbClr val="FFFFFF"/>
                </a:solidFill>
              </a:rPr>
              <a:t>Verify Localhost</a:t>
            </a:r>
          </a:p>
          <a:p>
            <a:r>
              <a:rPr lang="en-US">
                <a:solidFill>
                  <a:srgbClr val="FFFFFF"/>
                </a:solidFill>
              </a:rPr>
              <a:t>IntelliJ</a:t>
            </a:r>
          </a:p>
        </p:txBody>
      </p:sp>
      <p:pic>
        <p:nvPicPr>
          <p:cNvPr id="5" name="Picture 4" descr="Graphical user interface, text, application&#10;&#10;Description automatically generated">
            <a:extLst>
              <a:ext uri="{FF2B5EF4-FFF2-40B4-BE49-F238E27FC236}">
                <a16:creationId xmlns:a16="http://schemas.microsoft.com/office/drawing/2014/main" id="{FA7D8471-061F-27AB-30BF-637D5F496003}"/>
              </a:ext>
            </a:extLst>
          </p:cNvPr>
          <p:cNvPicPr>
            <a:picLocks noChangeAspect="1"/>
          </p:cNvPicPr>
          <p:nvPr/>
        </p:nvPicPr>
        <p:blipFill>
          <a:blip r:embed="rId2"/>
          <a:stretch>
            <a:fillRect/>
          </a:stretch>
        </p:blipFill>
        <p:spPr>
          <a:xfrm>
            <a:off x="5099901" y="762001"/>
            <a:ext cx="2266947" cy="533399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39F81AE-B630-C039-1D4B-8D3E552429E9}"/>
              </a:ext>
            </a:extLst>
          </p:cNvPr>
          <p:cNvPicPr>
            <a:picLocks noChangeAspect="1"/>
          </p:cNvPicPr>
          <p:nvPr/>
        </p:nvPicPr>
        <p:blipFill>
          <a:blip r:embed="rId3"/>
          <a:stretch>
            <a:fillRect/>
          </a:stretch>
        </p:blipFill>
        <p:spPr>
          <a:xfrm>
            <a:off x="8802569" y="762001"/>
            <a:ext cx="2373628" cy="5333998"/>
          </a:xfrm>
          <a:prstGeom prst="rect">
            <a:avLst/>
          </a:prstGeom>
        </p:spPr>
      </p:pic>
    </p:spTree>
    <p:extLst>
      <p:ext uri="{BB962C8B-B14F-4D97-AF65-F5344CB8AC3E}">
        <p14:creationId xmlns:p14="http://schemas.microsoft.com/office/powerpoint/2010/main" val="102867563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CD20-DE28-287E-2B34-954BCB245377}"/>
              </a:ext>
            </a:extLst>
          </p:cNvPr>
          <p:cNvSpPr>
            <a:spLocks noGrp="1"/>
          </p:cNvSpPr>
          <p:nvPr>
            <p:ph type="title"/>
          </p:nvPr>
        </p:nvSpPr>
        <p:spPr/>
        <p:txBody>
          <a:bodyPr/>
          <a:lstStyle/>
          <a:p>
            <a:r>
              <a:rPr lang="en-US" dirty="0"/>
              <a:t>Make sure to get the Device ID</a:t>
            </a:r>
          </a:p>
        </p:txBody>
      </p:sp>
      <p:pic>
        <p:nvPicPr>
          <p:cNvPr id="4" name="Content Placeholder 3" descr="Graphical user interface, text, application&#10;&#10;Description automatically generated">
            <a:extLst>
              <a:ext uri="{FF2B5EF4-FFF2-40B4-BE49-F238E27FC236}">
                <a16:creationId xmlns:a16="http://schemas.microsoft.com/office/drawing/2014/main" id="{1E6A31E2-2E51-F90E-01C6-3A7472898794}"/>
              </a:ext>
            </a:extLst>
          </p:cNvPr>
          <p:cNvPicPr>
            <a:picLocks noGrp="1" noChangeAspect="1"/>
          </p:cNvPicPr>
          <p:nvPr>
            <p:ph idx="1"/>
          </p:nvPr>
        </p:nvPicPr>
        <p:blipFill>
          <a:blip r:embed="rId2"/>
          <a:stretch>
            <a:fillRect/>
          </a:stretch>
        </p:blipFill>
        <p:spPr>
          <a:xfrm>
            <a:off x="3868738" y="1047726"/>
            <a:ext cx="7315200" cy="4753023"/>
          </a:xfrm>
          <a:prstGeom prst="rect">
            <a:avLst/>
          </a:prstGeom>
        </p:spPr>
      </p:pic>
    </p:spTree>
    <p:extLst>
      <p:ext uri="{BB962C8B-B14F-4D97-AF65-F5344CB8AC3E}">
        <p14:creationId xmlns:p14="http://schemas.microsoft.com/office/powerpoint/2010/main" val="2542380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E944F-BF70-0BB3-3F79-8EE63467E446}"/>
              </a:ext>
            </a:extLst>
          </p:cNvPr>
          <p:cNvSpPr>
            <a:spLocks noGrp="1"/>
          </p:cNvSpPr>
          <p:nvPr>
            <p:ph type="title"/>
          </p:nvPr>
        </p:nvSpPr>
        <p:spPr/>
        <p:txBody>
          <a:bodyPr/>
          <a:lstStyle/>
          <a:p>
            <a:r>
              <a:rPr lang="en-US" dirty="0"/>
              <a:t>To make sure Appium has access to this ID, we need to add a new capability in our setup block</a:t>
            </a:r>
          </a:p>
        </p:txBody>
      </p:sp>
      <p:pic>
        <p:nvPicPr>
          <p:cNvPr id="17" name="Content Placeholder 16" descr="A screenshot of a computer&#10;&#10;Description automatically generated with medium confidence">
            <a:extLst>
              <a:ext uri="{FF2B5EF4-FFF2-40B4-BE49-F238E27FC236}">
                <a16:creationId xmlns:a16="http://schemas.microsoft.com/office/drawing/2014/main" id="{97D97058-0F57-0A01-A2FF-022A40CF9909}"/>
              </a:ext>
            </a:extLst>
          </p:cNvPr>
          <p:cNvPicPr>
            <a:picLocks noGrp="1" noChangeAspect="1"/>
          </p:cNvPicPr>
          <p:nvPr>
            <p:ph idx="1"/>
          </p:nvPr>
        </p:nvPicPr>
        <p:blipFill>
          <a:blip r:embed="rId2"/>
          <a:stretch>
            <a:fillRect/>
          </a:stretch>
        </p:blipFill>
        <p:spPr>
          <a:xfrm>
            <a:off x="3495061" y="0"/>
            <a:ext cx="8207082" cy="2416067"/>
          </a:xfrm>
        </p:spPr>
      </p:pic>
      <p:pic>
        <p:nvPicPr>
          <p:cNvPr id="19" name="Picture 18" descr="Text&#10;&#10;Description automatically generated">
            <a:extLst>
              <a:ext uri="{FF2B5EF4-FFF2-40B4-BE49-F238E27FC236}">
                <a16:creationId xmlns:a16="http://schemas.microsoft.com/office/drawing/2014/main" id="{D7FF3886-8723-C652-55B1-2B53D028BC43}"/>
              </a:ext>
            </a:extLst>
          </p:cNvPr>
          <p:cNvPicPr>
            <a:picLocks noChangeAspect="1"/>
          </p:cNvPicPr>
          <p:nvPr/>
        </p:nvPicPr>
        <p:blipFill>
          <a:blip r:embed="rId3"/>
          <a:stretch>
            <a:fillRect/>
          </a:stretch>
        </p:blipFill>
        <p:spPr>
          <a:xfrm>
            <a:off x="3495061" y="2416067"/>
            <a:ext cx="8207082" cy="2057400"/>
          </a:xfrm>
          <a:prstGeom prst="rect">
            <a:avLst/>
          </a:prstGeom>
        </p:spPr>
      </p:pic>
      <p:pic>
        <p:nvPicPr>
          <p:cNvPr id="21" name="Picture 20" descr="Text&#10;&#10;Description automatically generated">
            <a:extLst>
              <a:ext uri="{FF2B5EF4-FFF2-40B4-BE49-F238E27FC236}">
                <a16:creationId xmlns:a16="http://schemas.microsoft.com/office/drawing/2014/main" id="{D495C4A0-723D-933C-D33F-A4331E5A93A9}"/>
              </a:ext>
            </a:extLst>
          </p:cNvPr>
          <p:cNvPicPr>
            <a:picLocks noChangeAspect="1"/>
          </p:cNvPicPr>
          <p:nvPr/>
        </p:nvPicPr>
        <p:blipFill>
          <a:blip r:embed="rId4"/>
          <a:stretch>
            <a:fillRect/>
          </a:stretch>
        </p:blipFill>
        <p:spPr>
          <a:xfrm>
            <a:off x="3495061" y="4336777"/>
            <a:ext cx="8207082" cy="2521223"/>
          </a:xfrm>
          <a:prstGeom prst="rect">
            <a:avLst/>
          </a:prstGeom>
        </p:spPr>
      </p:pic>
    </p:spTree>
    <p:extLst>
      <p:ext uri="{BB962C8B-B14F-4D97-AF65-F5344CB8AC3E}">
        <p14:creationId xmlns:p14="http://schemas.microsoft.com/office/powerpoint/2010/main" val="754922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4C06-63F5-8869-579A-E581F84E7A4C}"/>
              </a:ext>
            </a:extLst>
          </p:cNvPr>
          <p:cNvSpPr>
            <a:spLocks noGrp="1"/>
          </p:cNvSpPr>
          <p:nvPr>
            <p:ph type="title"/>
          </p:nvPr>
        </p:nvSpPr>
        <p:spPr/>
        <p:txBody>
          <a:bodyPr/>
          <a:lstStyle/>
          <a:p>
            <a:r>
              <a:rPr lang="en-US" dirty="0"/>
              <a:t>Appium will lunch the application on real device or an emulator,  Appium automate its steps on a real, physical device</a:t>
            </a:r>
          </a:p>
        </p:txBody>
      </p:sp>
      <p:pic>
        <p:nvPicPr>
          <p:cNvPr id="4" name="Content Placeholder 3" descr="Graphical user interface, text&#10;&#10;Description automatically generated">
            <a:extLst>
              <a:ext uri="{FF2B5EF4-FFF2-40B4-BE49-F238E27FC236}">
                <a16:creationId xmlns:a16="http://schemas.microsoft.com/office/drawing/2014/main" id="{DDB522AC-2B48-1679-F1F1-EAE1C483C35E}"/>
              </a:ext>
            </a:extLst>
          </p:cNvPr>
          <p:cNvPicPr>
            <a:picLocks noGrp="1" noChangeAspect="1"/>
          </p:cNvPicPr>
          <p:nvPr>
            <p:ph idx="1"/>
          </p:nvPr>
        </p:nvPicPr>
        <p:blipFill>
          <a:blip r:embed="rId3"/>
          <a:stretch>
            <a:fillRect/>
          </a:stretch>
        </p:blipFill>
        <p:spPr>
          <a:xfrm>
            <a:off x="3482756" y="1123837"/>
            <a:ext cx="6548296" cy="5121275"/>
          </a:xfrm>
          <a:prstGeom prst="rect">
            <a:avLst/>
          </a:prstGeom>
        </p:spPr>
      </p:pic>
    </p:spTree>
    <p:extLst>
      <p:ext uri="{BB962C8B-B14F-4D97-AF65-F5344CB8AC3E}">
        <p14:creationId xmlns:p14="http://schemas.microsoft.com/office/powerpoint/2010/main" val="3572027721"/>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AAEA-A9B7-B868-D80A-DDA98291C4D2}"/>
              </a:ext>
            </a:extLst>
          </p:cNvPr>
          <p:cNvSpPr>
            <a:spLocks noGrp="1"/>
          </p:cNvSpPr>
          <p:nvPr>
            <p:ph type="title"/>
          </p:nvPr>
        </p:nvSpPr>
        <p:spPr/>
        <p:txBody>
          <a:bodyPr/>
          <a:lstStyle/>
          <a:p>
            <a:r>
              <a:rPr lang="en-US" dirty="0"/>
              <a:t>To be continued</a:t>
            </a:r>
          </a:p>
        </p:txBody>
      </p:sp>
      <p:pic>
        <p:nvPicPr>
          <p:cNvPr id="1026" name="Picture 2" descr="To Be Continued (Short 2017) - IMDb">
            <a:extLst>
              <a:ext uri="{FF2B5EF4-FFF2-40B4-BE49-F238E27FC236}">
                <a16:creationId xmlns:a16="http://schemas.microsoft.com/office/drawing/2014/main" id="{A089D917-81C9-BDB3-C39D-3D6FE1B27E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68738" y="1366837"/>
            <a:ext cx="7315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End Is Nigh For Mylan, But How Different Will The New Company Be? ::  Scrip">
            <a:extLst>
              <a:ext uri="{FF2B5EF4-FFF2-40B4-BE49-F238E27FC236}">
                <a16:creationId xmlns:a16="http://schemas.microsoft.com/office/drawing/2014/main" id="{E9B63272-5D8F-4266-3170-369067810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9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3E81-607D-ADD8-5CBE-1A7E80690D8B}"/>
              </a:ext>
            </a:extLst>
          </p:cNvPr>
          <p:cNvSpPr>
            <a:spLocks noGrp="1"/>
          </p:cNvSpPr>
          <p:nvPr>
            <p:ph type="title"/>
          </p:nvPr>
        </p:nvSpPr>
        <p:spPr>
          <a:xfrm>
            <a:off x="252919" y="1123837"/>
            <a:ext cx="2947482" cy="4601183"/>
          </a:xfrm>
        </p:spPr>
        <p:txBody>
          <a:bodyPr>
            <a:normAutofit/>
          </a:bodyPr>
          <a:lstStyle/>
          <a:p>
            <a:r>
              <a:rPr lang="en-US" b="1" dirty="0"/>
              <a:t>Learn</a:t>
            </a:r>
          </a:p>
        </p:txBody>
      </p:sp>
      <p:pic>
        <p:nvPicPr>
          <p:cNvPr id="4098" name="Picture 2" descr="Windows Logo Transparent Image - Windows Android Y Ios, HD Png Download ,  Transparent Png Image - PNGitem">
            <a:extLst>
              <a:ext uri="{FF2B5EF4-FFF2-40B4-BE49-F238E27FC236}">
                <a16:creationId xmlns:a16="http://schemas.microsoft.com/office/drawing/2014/main" id="{A9D51633-91D9-D9BC-74E5-6448FD6F06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4891" y="4161453"/>
            <a:ext cx="4783953" cy="19189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ontent Placeholder 2">
            <a:extLst>
              <a:ext uri="{FF2B5EF4-FFF2-40B4-BE49-F238E27FC236}">
                <a16:creationId xmlns:a16="http://schemas.microsoft.com/office/drawing/2014/main" id="{1B9D04D8-C658-150E-711B-20FB1C1D1390}"/>
              </a:ext>
            </a:extLst>
          </p:cNvPr>
          <p:cNvGraphicFramePr>
            <a:graphicFrameLocks noGrp="1"/>
          </p:cNvGraphicFramePr>
          <p:nvPr>
            <p:ph idx="1"/>
            <p:extLst>
              <p:ext uri="{D42A27DB-BD31-4B8C-83A1-F6EECF244321}">
                <p14:modId xmlns:p14="http://schemas.microsoft.com/office/powerpoint/2010/main" val="1245219104"/>
              </p:ext>
            </p:extLst>
          </p:nvPr>
        </p:nvGraphicFramePr>
        <p:xfrm>
          <a:off x="3869268" y="864108"/>
          <a:ext cx="7315200" cy="29987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7522865"/>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B82E8-A45A-E7EE-06DA-38160D4C42FE}"/>
              </a:ext>
            </a:extLst>
          </p:cNvPr>
          <p:cNvSpPr>
            <a:spLocks noGrp="1"/>
          </p:cNvSpPr>
          <p:nvPr>
            <p:ph type="title"/>
          </p:nvPr>
        </p:nvSpPr>
        <p:spPr>
          <a:xfrm>
            <a:off x="252919" y="1123837"/>
            <a:ext cx="3616348" cy="2027136"/>
          </a:xfrm>
        </p:spPr>
        <p:txBody>
          <a:bodyPr>
            <a:normAutofit fontScale="90000"/>
          </a:bodyPr>
          <a:lstStyle/>
          <a:p>
            <a:r>
              <a:rPr lang="en-US" b="1" dirty="0"/>
              <a:t>Supports multiple programming languages which are supported by Selenium </a:t>
            </a:r>
            <a:br>
              <a:rPr lang="en-US" dirty="0"/>
            </a:br>
            <a:endParaRPr lang="en-US" dirty="0"/>
          </a:p>
        </p:txBody>
      </p:sp>
      <p:sp>
        <p:nvSpPr>
          <p:cNvPr id="3" name="Content Placeholder 2">
            <a:extLst>
              <a:ext uri="{FF2B5EF4-FFF2-40B4-BE49-F238E27FC236}">
                <a16:creationId xmlns:a16="http://schemas.microsoft.com/office/drawing/2014/main" id="{8AFEAB67-75A2-D9DA-C6D9-00DB09035421}"/>
              </a:ext>
            </a:extLst>
          </p:cNvPr>
          <p:cNvSpPr>
            <a:spLocks noGrp="1"/>
          </p:cNvSpPr>
          <p:nvPr>
            <p:ph idx="1"/>
          </p:nvPr>
        </p:nvSpPr>
        <p:spPr>
          <a:xfrm>
            <a:off x="252920" y="2597864"/>
            <a:ext cx="3616348" cy="3386883"/>
          </a:xfrm>
        </p:spPr>
        <p:txBody>
          <a:bodyPr anchor="t">
            <a:normAutofit/>
          </a:bodyPr>
          <a:lstStyle/>
          <a:p>
            <a:pPr marL="0" indent="0">
              <a:buNone/>
            </a:pPr>
            <a:endParaRPr lang="en-US" dirty="0">
              <a:solidFill>
                <a:srgbClr val="FFFFFF"/>
              </a:solidFill>
            </a:endParaRPr>
          </a:p>
          <a:p>
            <a:endParaRPr lang="en-US" dirty="0">
              <a:solidFill>
                <a:srgbClr val="FFFFFF"/>
              </a:solidFill>
            </a:endParaRPr>
          </a:p>
          <a:p>
            <a:r>
              <a:rPr lang="en-US" dirty="0">
                <a:solidFill>
                  <a:srgbClr val="FFFFFF"/>
                </a:solidFill>
              </a:rPr>
              <a:t>Java </a:t>
            </a:r>
          </a:p>
          <a:p>
            <a:r>
              <a:rPr lang="en-US" dirty="0">
                <a:solidFill>
                  <a:srgbClr val="FFFFFF"/>
                </a:solidFill>
              </a:rPr>
              <a:t>JavaScript</a:t>
            </a:r>
          </a:p>
          <a:p>
            <a:r>
              <a:rPr lang="en-US" dirty="0">
                <a:solidFill>
                  <a:srgbClr val="FFFFFF"/>
                </a:solidFill>
              </a:rPr>
              <a:t>Ruby</a:t>
            </a:r>
          </a:p>
          <a:p>
            <a:r>
              <a:rPr lang="en-US" dirty="0">
                <a:solidFill>
                  <a:srgbClr val="FFFFFF"/>
                </a:solidFill>
              </a:rPr>
              <a:t>Phyton</a:t>
            </a:r>
          </a:p>
          <a:p>
            <a:r>
              <a:rPr lang="en-US" dirty="0">
                <a:solidFill>
                  <a:srgbClr val="FFFFFF"/>
                </a:solidFill>
              </a:rPr>
              <a:t>C-Sharp</a:t>
            </a:r>
          </a:p>
        </p:txBody>
      </p:sp>
      <p:pic>
        <p:nvPicPr>
          <p:cNvPr id="2058" name="Picture 10" descr="JavaScript">
            <a:extLst>
              <a:ext uri="{FF2B5EF4-FFF2-40B4-BE49-F238E27FC236}">
                <a16:creationId xmlns:a16="http://schemas.microsoft.com/office/drawing/2014/main" id="{AF9B90CA-454A-3D3C-5B4F-7D2E99A89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7" r="18698" b="-3"/>
          <a:stretch/>
        </p:blipFill>
        <p:spPr bwMode="auto">
          <a:xfrm>
            <a:off x="4354928" y="758759"/>
            <a:ext cx="2743302" cy="25061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C7C660C-1F17-59B5-C62E-51C2FD41B4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09114" y="2372793"/>
            <a:ext cx="3435969" cy="10222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Ruby and How it works? An Overview and Its Use Cases -  DevOpsSchool.com">
            <a:extLst>
              <a:ext uri="{FF2B5EF4-FFF2-40B4-BE49-F238E27FC236}">
                <a16:creationId xmlns:a16="http://schemas.microsoft.com/office/drawing/2014/main" id="{5AA46088-4942-98AD-E1A2-135A9A9C9D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43" r="21869" b="-2"/>
          <a:stretch/>
        </p:blipFill>
        <p:spPr bwMode="auto">
          <a:xfrm>
            <a:off x="4860768" y="3589867"/>
            <a:ext cx="2745214" cy="25061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y we teach Java programming | Java Coding Bootcamp">
            <a:extLst>
              <a:ext uri="{FF2B5EF4-FFF2-40B4-BE49-F238E27FC236}">
                <a16:creationId xmlns:a16="http://schemas.microsoft.com/office/drawing/2014/main" id="{A58B39E9-F77D-5AA1-9BF9-840E93E176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50" r="5800" b="1"/>
          <a:stretch/>
        </p:blipFill>
        <p:spPr bwMode="auto">
          <a:xfrm>
            <a:off x="8860986" y="3589868"/>
            <a:ext cx="2256794" cy="2506132"/>
          </a:xfrm>
          <a:prstGeom prst="rect">
            <a:avLst/>
          </a:prstGeom>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64" name="Picture 16" descr="20 Years Anniversary of C# Programming Language. What the Future Holds. -  Avenga">
            <a:extLst>
              <a:ext uri="{FF2B5EF4-FFF2-40B4-BE49-F238E27FC236}">
                <a16:creationId xmlns:a16="http://schemas.microsoft.com/office/drawing/2014/main" id="{270991C3-F9DE-1BCD-4BF7-E0E838AD0C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8257" y="-95281"/>
            <a:ext cx="5357710" cy="22732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 Quick History of PHP. Hypertext preprocessor. Sound familiar… | by John  Wolfe | Quick Code | Medium">
            <a:extLst>
              <a:ext uri="{FF2B5EF4-FFF2-40B4-BE49-F238E27FC236}">
                <a16:creationId xmlns:a16="http://schemas.microsoft.com/office/drawing/2014/main" id="{ACA81269-2AC5-F0AB-E8D8-0B5F23EA88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5994" y="133445"/>
            <a:ext cx="3323572" cy="197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152102"/>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92808A-7C67-47F2-C0D8-C9C2824B5C86}"/>
              </a:ext>
            </a:extLst>
          </p:cNvPr>
          <p:cNvSpPr>
            <a:spLocks noGrp="1"/>
          </p:cNvSpPr>
          <p:nvPr>
            <p:ph type="title"/>
          </p:nvPr>
        </p:nvSpPr>
        <p:spPr>
          <a:xfrm>
            <a:off x="289248" y="1123837"/>
            <a:ext cx="6451110" cy="1255469"/>
          </a:xfrm>
        </p:spPr>
        <p:txBody>
          <a:bodyPr>
            <a:normAutofit/>
          </a:bodyPr>
          <a:lstStyle/>
          <a:p>
            <a:r>
              <a:rPr lang="en-US" b="1" dirty="0"/>
              <a:t>Nice to know</a:t>
            </a:r>
          </a:p>
        </p:txBody>
      </p:sp>
      <p:sp>
        <p:nvSpPr>
          <p:cNvPr id="3" name="Content Placeholder 2">
            <a:extLst>
              <a:ext uri="{FF2B5EF4-FFF2-40B4-BE49-F238E27FC236}">
                <a16:creationId xmlns:a16="http://schemas.microsoft.com/office/drawing/2014/main" id="{FB22AC0B-09C9-604E-1D5A-CF4006A62AF4}"/>
              </a:ext>
            </a:extLst>
          </p:cNvPr>
          <p:cNvSpPr>
            <a:spLocks noGrp="1"/>
          </p:cNvSpPr>
          <p:nvPr>
            <p:ph idx="1"/>
          </p:nvPr>
        </p:nvSpPr>
        <p:spPr>
          <a:xfrm>
            <a:off x="289248" y="2510395"/>
            <a:ext cx="6451109" cy="3274586"/>
          </a:xfrm>
        </p:spPr>
        <p:txBody>
          <a:bodyPr anchor="t">
            <a:normAutofit/>
          </a:bodyPr>
          <a:lstStyle/>
          <a:p>
            <a:r>
              <a:rPr lang="en-US" sz="1900" dirty="0">
                <a:solidFill>
                  <a:srgbClr val="FFFFFF"/>
                </a:solidFill>
              </a:rPr>
              <a:t>Selenium is an opensource umbrella project for a range of tools and libraries aimed at supporting browser automation.</a:t>
            </a:r>
          </a:p>
          <a:p>
            <a:endParaRPr lang="en-US" sz="1900" dirty="0">
              <a:solidFill>
                <a:srgbClr val="FFFFFF"/>
              </a:solidFill>
            </a:endParaRPr>
          </a:p>
          <a:p>
            <a:r>
              <a:rPr lang="en-US" sz="1900" dirty="0">
                <a:solidFill>
                  <a:srgbClr val="FFFFFF"/>
                </a:solidFill>
              </a:rPr>
              <a:t>Difference between </a:t>
            </a:r>
            <a:r>
              <a:rPr lang="en-US" sz="1900" b="1" dirty="0">
                <a:solidFill>
                  <a:srgbClr val="FFFFFF"/>
                </a:solidFill>
              </a:rPr>
              <a:t>Selenium</a:t>
            </a:r>
            <a:r>
              <a:rPr lang="en-US" sz="1900" dirty="0">
                <a:solidFill>
                  <a:srgbClr val="FFFFFF"/>
                </a:solidFill>
              </a:rPr>
              <a:t> and </a:t>
            </a:r>
            <a:r>
              <a:rPr lang="en-US" sz="1900" b="1" dirty="0">
                <a:solidFill>
                  <a:srgbClr val="FFFFFF"/>
                </a:solidFill>
              </a:rPr>
              <a:t>Appium</a:t>
            </a:r>
          </a:p>
          <a:p>
            <a:r>
              <a:rPr lang="en-US" sz="1900" dirty="0">
                <a:solidFill>
                  <a:srgbClr val="FFFFFF"/>
                </a:solidFill>
              </a:rPr>
              <a:t>Appium is used for automated testing applications on a mobile device, including </a:t>
            </a:r>
            <a:r>
              <a:rPr lang="en-US" sz="1900" b="1" dirty="0">
                <a:solidFill>
                  <a:srgbClr val="FFFFFF"/>
                </a:solidFill>
              </a:rPr>
              <a:t>mobile application </a:t>
            </a:r>
            <a:r>
              <a:rPr lang="en-US" sz="1900" dirty="0">
                <a:solidFill>
                  <a:srgbClr val="FFFFFF"/>
                </a:solidFill>
              </a:rPr>
              <a:t>versions, </a:t>
            </a:r>
            <a:r>
              <a:rPr lang="en-US" sz="1900" b="1" dirty="0">
                <a:solidFill>
                  <a:srgbClr val="FFFFFF"/>
                </a:solidFill>
              </a:rPr>
              <a:t>mobile browser </a:t>
            </a:r>
            <a:r>
              <a:rPr lang="en-US" sz="1900" dirty="0">
                <a:solidFill>
                  <a:srgbClr val="FFFFFF"/>
                </a:solidFill>
              </a:rPr>
              <a:t>application versions, native and Hybrid. On the other hand, Selenium is used for test automation of </a:t>
            </a:r>
            <a:r>
              <a:rPr lang="en-US" sz="1900" b="1" dirty="0">
                <a:solidFill>
                  <a:srgbClr val="FFFFFF"/>
                </a:solidFill>
              </a:rPr>
              <a:t>web pages </a:t>
            </a:r>
            <a:r>
              <a:rPr lang="en-US" sz="1900" dirty="0">
                <a:solidFill>
                  <a:srgbClr val="FFFFFF"/>
                </a:solidFill>
              </a:rPr>
              <a:t>and does not support system &amp; mobile applications.</a:t>
            </a:r>
          </a:p>
        </p:txBody>
      </p:sp>
      <p:pic>
        <p:nvPicPr>
          <p:cNvPr id="3074" name="Picture 2" descr="Selenium | Drupal.org">
            <a:extLst>
              <a:ext uri="{FF2B5EF4-FFF2-40B4-BE49-F238E27FC236}">
                <a16:creationId xmlns:a16="http://schemas.microsoft.com/office/drawing/2014/main" id="{81B786B2-0F5A-2319-2499-13D79822C4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944" y="1714603"/>
            <a:ext cx="3778286" cy="3419349"/>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369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0C07-107B-1467-95EE-6AE82D4B3441}"/>
              </a:ext>
            </a:extLst>
          </p:cNvPr>
          <p:cNvSpPr>
            <a:spLocks noGrp="1"/>
          </p:cNvSpPr>
          <p:nvPr>
            <p:ph type="title"/>
          </p:nvPr>
        </p:nvSpPr>
        <p:spPr/>
        <p:txBody>
          <a:bodyPr/>
          <a:lstStyle/>
          <a:p>
            <a:r>
              <a:rPr lang="en-US" dirty="0"/>
              <a:t>Alternative tools</a:t>
            </a:r>
          </a:p>
        </p:txBody>
      </p:sp>
      <p:graphicFrame>
        <p:nvGraphicFramePr>
          <p:cNvPr id="4" name="Table 4">
            <a:extLst>
              <a:ext uri="{FF2B5EF4-FFF2-40B4-BE49-F238E27FC236}">
                <a16:creationId xmlns:a16="http://schemas.microsoft.com/office/drawing/2014/main" id="{05CE568C-DF4B-B0CD-7F40-8686872B157A}"/>
              </a:ext>
            </a:extLst>
          </p:cNvPr>
          <p:cNvGraphicFramePr>
            <a:graphicFrameLocks noGrp="1"/>
          </p:cNvGraphicFramePr>
          <p:nvPr>
            <p:ph idx="1"/>
            <p:extLst>
              <p:ext uri="{D42A27DB-BD31-4B8C-83A1-F6EECF244321}">
                <p14:modId xmlns:p14="http://schemas.microsoft.com/office/powerpoint/2010/main" val="3512473108"/>
              </p:ext>
            </p:extLst>
          </p:nvPr>
        </p:nvGraphicFramePr>
        <p:xfrm>
          <a:off x="3868738" y="863600"/>
          <a:ext cx="7315200" cy="4198384"/>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3836817856"/>
                    </a:ext>
                  </a:extLst>
                </a:gridCol>
                <a:gridCol w="1463040">
                  <a:extLst>
                    <a:ext uri="{9D8B030D-6E8A-4147-A177-3AD203B41FA5}">
                      <a16:colId xmlns:a16="http://schemas.microsoft.com/office/drawing/2014/main" val="2063444726"/>
                    </a:ext>
                  </a:extLst>
                </a:gridCol>
                <a:gridCol w="1385355">
                  <a:extLst>
                    <a:ext uri="{9D8B030D-6E8A-4147-A177-3AD203B41FA5}">
                      <a16:colId xmlns:a16="http://schemas.microsoft.com/office/drawing/2014/main" val="416243866"/>
                    </a:ext>
                  </a:extLst>
                </a:gridCol>
                <a:gridCol w="1540725">
                  <a:extLst>
                    <a:ext uri="{9D8B030D-6E8A-4147-A177-3AD203B41FA5}">
                      <a16:colId xmlns:a16="http://schemas.microsoft.com/office/drawing/2014/main" val="1703736772"/>
                    </a:ext>
                  </a:extLst>
                </a:gridCol>
                <a:gridCol w="1463040">
                  <a:extLst>
                    <a:ext uri="{9D8B030D-6E8A-4147-A177-3AD203B41FA5}">
                      <a16:colId xmlns:a16="http://schemas.microsoft.com/office/drawing/2014/main" val="2729565471"/>
                    </a:ext>
                  </a:extLst>
                </a:gridCol>
              </a:tblGrid>
              <a:tr h="268721">
                <a:tc>
                  <a:txBody>
                    <a:bodyPr/>
                    <a:lstStyle/>
                    <a:p>
                      <a:r>
                        <a:rPr lang="en-US" dirty="0"/>
                        <a:t>APPIUM</a:t>
                      </a:r>
                    </a:p>
                  </a:txBody>
                  <a:tcPr/>
                </a:tc>
                <a:tc>
                  <a:txBody>
                    <a:bodyPr/>
                    <a:lstStyle/>
                    <a:p>
                      <a:r>
                        <a:rPr lang="en-US" dirty="0"/>
                        <a:t>XCTEST</a:t>
                      </a:r>
                    </a:p>
                  </a:txBody>
                  <a:tcPr/>
                </a:tc>
                <a:tc>
                  <a:txBody>
                    <a:bodyPr/>
                    <a:lstStyle/>
                    <a:p>
                      <a:r>
                        <a:rPr lang="en-US" dirty="0"/>
                        <a:t>ROBOTIUM</a:t>
                      </a:r>
                    </a:p>
                  </a:txBody>
                  <a:tcPr/>
                </a:tc>
                <a:tc>
                  <a:txBody>
                    <a:bodyPr/>
                    <a:lstStyle/>
                    <a:p>
                      <a:r>
                        <a:rPr lang="en-US" dirty="0"/>
                        <a:t>UI AUTOMATOR</a:t>
                      </a:r>
                    </a:p>
                  </a:txBody>
                  <a:tcPr/>
                </a:tc>
                <a:tc>
                  <a:txBody>
                    <a:bodyPr/>
                    <a:lstStyle/>
                    <a:p>
                      <a:r>
                        <a:rPr lang="en-US" b="1" dirty="0"/>
                        <a:t>EXPRESSO</a:t>
                      </a:r>
                    </a:p>
                  </a:txBody>
                  <a:tcPr/>
                </a:tc>
                <a:extLst>
                  <a:ext uri="{0D108BD9-81ED-4DB2-BD59-A6C34878D82A}">
                    <a16:rowId xmlns:a16="http://schemas.microsoft.com/office/drawing/2014/main" val="1834942173"/>
                  </a:ext>
                </a:extLst>
              </a:tr>
              <a:tr h="449344">
                <a:tc>
                  <a:txBody>
                    <a:bodyPr/>
                    <a:lstStyle/>
                    <a:p>
                      <a:r>
                        <a:rPr lang="en-US" dirty="0">
                          <a:solidFill>
                            <a:srgbClr val="00B050"/>
                          </a:solidFill>
                        </a:rPr>
                        <a:t>iOS/Android</a:t>
                      </a:r>
                    </a:p>
                  </a:txBody>
                  <a:tcPr/>
                </a:tc>
                <a:tc>
                  <a:txBody>
                    <a:bodyPr/>
                    <a:lstStyle/>
                    <a:p>
                      <a:r>
                        <a:rPr lang="en-US" dirty="0">
                          <a:solidFill>
                            <a:srgbClr val="FF0000"/>
                          </a:solidFill>
                        </a:rPr>
                        <a:t>iOS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Android</a:t>
                      </a:r>
                    </a:p>
                    <a:p>
                      <a:endParaRPr lang="en-US" dirty="0">
                        <a:solidFill>
                          <a:srgbClr val="FF0000"/>
                        </a:solidFill>
                      </a:endParaRPr>
                    </a:p>
                  </a:txBody>
                  <a:tcPr/>
                </a:tc>
                <a:tc>
                  <a:txBody>
                    <a:bodyPr/>
                    <a:lstStyle/>
                    <a:p>
                      <a:r>
                        <a:rPr lang="en-US" dirty="0">
                          <a:solidFill>
                            <a:srgbClr val="FF0000"/>
                          </a:solidFill>
                        </a:rPr>
                        <a:t>Android</a:t>
                      </a:r>
                    </a:p>
                  </a:txBody>
                  <a:tcPr/>
                </a:tc>
                <a:tc>
                  <a:txBody>
                    <a:bodyPr/>
                    <a:lstStyle/>
                    <a:p>
                      <a:r>
                        <a:rPr lang="en-US" dirty="0">
                          <a:solidFill>
                            <a:srgbClr val="00B050"/>
                          </a:solidFill>
                        </a:rPr>
                        <a:t>Android</a:t>
                      </a:r>
                    </a:p>
                  </a:txBody>
                  <a:tcPr/>
                </a:tc>
                <a:extLst>
                  <a:ext uri="{0D108BD9-81ED-4DB2-BD59-A6C34878D82A}">
                    <a16:rowId xmlns:a16="http://schemas.microsoft.com/office/drawing/2014/main" val="3936277054"/>
                  </a:ext>
                </a:extLst>
              </a:tr>
              <a:tr h="449344">
                <a:tc>
                  <a:txBody>
                    <a:bodyPr/>
                    <a:lstStyle/>
                    <a:p>
                      <a:r>
                        <a:rPr lang="en-US" dirty="0">
                          <a:solidFill>
                            <a:srgbClr val="FF0000"/>
                          </a:solidFill>
                        </a:rPr>
                        <a:t>Unit Tests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Unit Tests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Unit Tests</a:t>
                      </a:r>
                    </a:p>
                    <a:p>
                      <a:endParaRPr 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Unit Tests</a:t>
                      </a:r>
                    </a:p>
                    <a:p>
                      <a:endParaRPr lang="en-US" dirty="0">
                        <a:solidFill>
                          <a:srgbClr val="FF0000"/>
                        </a:solidFill>
                      </a:endParaRPr>
                    </a:p>
                  </a:txBody>
                  <a:tcPr/>
                </a:tc>
                <a:tc>
                  <a:txBody>
                    <a:bodyPr/>
                    <a:lstStyle/>
                    <a:p>
                      <a:r>
                        <a:rPr lang="en-US" dirty="0">
                          <a:solidFill>
                            <a:srgbClr val="00B050"/>
                          </a:solidFill>
                        </a:rPr>
                        <a:t>Unit Tests</a:t>
                      </a:r>
                    </a:p>
                  </a:txBody>
                  <a:tcPr/>
                </a:tc>
                <a:extLst>
                  <a:ext uri="{0D108BD9-81ED-4DB2-BD59-A6C34878D82A}">
                    <a16:rowId xmlns:a16="http://schemas.microsoft.com/office/drawing/2014/main" val="1226374133"/>
                  </a:ext>
                </a:extLst>
              </a:tr>
              <a:tr h="449344">
                <a:tc>
                  <a:txBody>
                    <a:bodyPr/>
                    <a:lstStyle/>
                    <a:p>
                      <a:r>
                        <a:rPr lang="en-US" dirty="0">
                          <a:solidFill>
                            <a:srgbClr val="00B050"/>
                          </a:solidFill>
                        </a:rPr>
                        <a:t>Functional Tests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Functional Tests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Functional Tests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Functional Tests</a:t>
                      </a:r>
                    </a:p>
                    <a:p>
                      <a:endParaRPr lang="en-US" dirty="0"/>
                    </a:p>
                  </a:txBody>
                  <a:tcPr/>
                </a:tc>
                <a:tc>
                  <a:txBody>
                    <a:bodyPr/>
                    <a:lstStyle/>
                    <a:p>
                      <a:r>
                        <a:rPr lang="en-US" dirty="0">
                          <a:solidFill>
                            <a:srgbClr val="FF0000"/>
                          </a:solidFill>
                        </a:rPr>
                        <a:t>Functional Tests</a:t>
                      </a:r>
                    </a:p>
                  </a:txBody>
                  <a:tcPr/>
                </a:tc>
                <a:extLst>
                  <a:ext uri="{0D108BD9-81ED-4DB2-BD59-A6C34878D82A}">
                    <a16:rowId xmlns:a16="http://schemas.microsoft.com/office/drawing/2014/main" val="3039701629"/>
                  </a:ext>
                </a:extLst>
              </a:tr>
              <a:tr h="449344">
                <a:tc>
                  <a:txBody>
                    <a:bodyPr/>
                    <a:lstStyle/>
                    <a:p>
                      <a:r>
                        <a:rPr lang="en-US" dirty="0">
                          <a:solidFill>
                            <a:srgbClr val="00B050"/>
                          </a:solidFill>
                        </a:rPr>
                        <a:t>Multi Language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Objective C or Swift</a:t>
                      </a:r>
                    </a:p>
                  </a:txBody>
                  <a:tcPr/>
                </a:tc>
                <a:tc>
                  <a:txBody>
                    <a:bodyPr/>
                    <a:lstStyle/>
                    <a:p>
                      <a:endParaRPr lang="en-US" dirty="0"/>
                    </a:p>
                  </a:txBody>
                  <a:tcPr/>
                </a:tc>
                <a:tc>
                  <a:txBody>
                    <a:bodyPr/>
                    <a:lstStyle/>
                    <a:p>
                      <a:endParaRPr lang="en-US" dirty="0"/>
                    </a:p>
                  </a:txBody>
                  <a:tcPr/>
                </a:tc>
                <a:tc>
                  <a:txBody>
                    <a:bodyPr/>
                    <a:lstStyle/>
                    <a:p>
                      <a:endParaRPr lang="en-US" dirty="0">
                        <a:solidFill>
                          <a:srgbClr val="FF0000"/>
                        </a:solidFill>
                      </a:endParaRPr>
                    </a:p>
                  </a:txBody>
                  <a:tcPr/>
                </a:tc>
                <a:extLst>
                  <a:ext uri="{0D108BD9-81ED-4DB2-BD59-A6C34878D82A}">
                    <a16:rowId xmlns:a16="http://schemas.microsoft.com/office/drawing/2014/main" val="1515531574"/>
                  </a:ext>
                </a:extLst>
              </a:tr>
              <a:tr h="449344">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B050"/>
                        </a:solidFill>
                      </a:endParaRPr>
                    </a:p>
                  </a:txBody>
                  <a:tcPr/>
                </a:tc>
                <a:tc>
                  <a:txBody>
                    <a:bodyPr/>
                    <a:lstStyle/>
                    <a:p>
                      <a:endParaRPr lang="en-US" dirty="0"/>
                    </a:p>
                  </a:txBody>
                  <a:tcPr/>
                </a:tc>
                <a:tc>
                  <a:txBody>
                    <a:bodyPr/>
                    <a:lstStyle/>
                    <a:p>
                      <a:endParaRPr lang="en-US" dirty="0"/>
                    </a:p>
                  </a:txBody>
                  <a:tcPr/>
                </a:tc>
                <a:tc>
                  <a:txBody>
                    <a:bodyPr/>
                    <a:lstStyle/>
                    <a:p>
                      <a:endParaRPr lang="en-US" dirty="0">
                        <a:solidFill>
                          <a:srgbClr val="FF0000"/>
                        </a:solidFill>
                      </a:endParaRPr>
                    </a:p>
                  </a:txBody>
                  <a:tcPr/>
                </a:tc>
                <a:extLst>
                  <a:ext uri="{0D108BD9-81ED-4DB2-BD59-A6C34878D82A}">
                    <a16:rowId xmlns:a16="http://schemas.microsoft.com/office/drawing/2014/main" val="1414284881"/>
                  </a:ext>
                </a:extLst>
              </a:tr>
            </a:tbl>
          </a:graphicData>
        </a:graphic>
      </p:graphicFrame>
    </p:spTree>
    <p:extLst>
      <p:ext uri="{BB962C8B-B14F-4D97-AF65-F5344CB8AC3E}">
        <p14:creationId xmlns:p14="http://schemas.microsoft.com/office/powerpoint/2010/main" val="16090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4115-4045-EF20-2F0E-30199BC1C78A}"/>
              </a:ext>
            </a:extLst>
          </p:cNvPr>
          <p:cNvSpPr>
            <a:spLocks noGrp="1"/>
          </p:cNvSpPr>
          <p:nvPr>
            <p:ph type="title"/>
          </p:nvPr>
        </p:nvSpPr>
        <p:spPr>
          <a:xfrm>
            <a:off x="252919" y="1123837"/>
            <a:ext cx="2947482" cy="4601183"/>
          </a:xfrm>
        </p:spPr>
        <p:txBody>
          <a:bodyPr>
            <a:normAutofit/>
          </a:bodyPr>
          <a:lstStyle/>
          <a:p>
            <a:r>
              <a:rPr lang="en-US"/>
              <a:t>LIMITATIONS</a:t>
            </a:r>
            <a:br>
              <a:rPr lang="en-US"/>
            </a:br>
            <a:r>
              <a:rPr lang="en-US"/>
              <a:t>&amp;</a:t>
            </a:r>
            <a:br>
              <a:rPr lang="en-US"/>
            </a:br>
            <a:r>
              <a:rPr lang="en-US"/>
              <a:t>HOW IT WORKS</a:t>
            </a:r>
          </a:p>
        </p:txBody>
      </p:sp>
      <p:sp>
        <p:nvSpPr>
          <p:cNvPr id="3" name="Content Placeholder 2">
            <a:extLst>
              <a:ext uri="{FF2B5EF4-FFF2-40B4-BE49-F238E27FC236}">
                <a16:creationId xmlns:a16="http://schemas.microsoft.com/office/drawing/2014/main" id="{B7028591-6EE1-9E97-7811-35CC8E1CFD01}"/>
              </a:ext>
            </a:extLst>
          </p:cNvPr>
          <p:cNvSpPr>
            <a:spLocks noGrp="1"/>
          </p:cNvSpPr>
          <p:nvPr>
            <p:ph idx="1"/>
          </p:nvPr>
        </p:nvSpPr>
        <p:spPr>
          <a:xfrm>
            <a:off x="3517379" y="761999"/>
            <a:ext cx="2812301" cy="5333999"/>
          </a:xfrm>
        </p:spPr>
        <p:txBody>
          <a:bodyPr>
            <a:normAutofit/>
          </a:bodyPr>
          <a:lstStyle/>
          <a:p>
            <a:r>
              <a:rPr lang="en-US" sz="1400" dirty="0"/>
              <a:t>Apple framework changes and iOS limitations does impact Appium</a:t>
            </a:r>
          </a:p>
          <a:p>
            <a:endParaRPr lang="en-US" sz="1400" dirty="0"/>
          </a:p>
          <a:p>
            <a:r>
              <a:rPr lang="en-US" sz="1400" dirty="0"/>
              <a:t>Cannot scale, mainly due to restrictions around </a:t>
            </a:r>
            <a:r>
              <a:rPr lang="en-US" sz="1400" dirty="0" err="1"/>
              <a:t>ios</a:t>
            </a:r>
            <a:r>
              <a:rPr lang="en-US" sz="1400" dirty="0"/>
              <a:t>, mounting local server</a:t>
            </a:r>
          </a:p>
          <a:p>
            <a:endParaRPr lang="en-US" sz="1400" dirty="0"/>
          </a:p>
          <a:p>
            <a:pPr marL="0" indent="0">
              <a:buNone/>
            </a:pPr>
            <a:r>
              <a:rPr lang="en-US" sz="1400" dirty="0"/>
              <a:t>Appium uses Selenium’s WebDriver API</a:t>
            </a:r>
          </a:p>
          <a:p>
            <a:pPr marL="0" indent="0">
              <a:buNone/>
            </a:pPr>
            <a:r>
              <a:rPr lang="en-US" sz="1400" dirty="0"/>
              <a:t>What is API? Is based on JSON Wire Protocol</a:t>
            </a:r>
          </a:p>
          <a:p>
            <a:pPr marL="0" indent="0">
              <a:buNone/>
            </a:pPr>
            <a:endParaRPr lang="en-US" sz="1400" dirty="0"/>
          </a:p>
          <a:p>
            <a:pPr marL="0" indent="0">
              <a:buNone/>
            </a:pPr>
            <a:r>
              <a:rPr lang="en-US" sz="1400" dirty="0"/>
              <a:t>Appium developed </a:t>
            </a:r>
            <a:r>
              <a:rPr lang="en-US" sz="1400" b="1" dirty="0"/>
              <a:t>Client libraries </a:t>
            </a:r>
            <a:r>
              <a:rPr lang="en-US" sz="1400" dirty="0"/>
              <a:t>that implements JSON Wire Protocol for Mobile</a:t>
            </a:r>
          </a:p>
          <a:p>
            <a:pPr marL="0" indent="0">
              <a:buNone/>
            </a:pPr>
            <a:endParaRPr lang="en-US" sz="1400" dirty="0"/>
          </a:p>
          <a:p>
            <a:r>
              <a:rPr lang="en-US" sz="1400" dirty="0"/>
              <a:t>You can download and use the java client library in your automation framework</a:t>
            </a:r>
          </a:p>
          <a:p>
            <a:endParaRPr lang="en-US" sz="1400" dirty="0"/>
          </a:p>
        </p:txBody>
      </p:sp>
      <p:pic>
        <p:nvPicPr>
          <p:cNvPr id="7" name="Picture 6" descr="Logo&#10;&#10;Description automatically generated">
            <a:extLst>
              <a:ext uri="{FF2B5EF4-FFF2-40B4-BE49-F238E27FC236}">
                <a16:creationId xmlns:a16="http://schemas.microsoft.com/office/drawing/2014/main" id="{0F5FE845-0CF8-EF18-31B3-0625138A8352}"/>
              </a:ext>
            </a:extLst>
          </p:cNvPr>
          <p:cNvPicPr>
            <a:picLocks noChangeAspect="1"/>
          </p:cNvPicPr>
          <p:nvPr/>
        </p:nvPicPr>
        <p:blipFill>
          <a:blip r:embed="rId3"/>
          <a:stretch>
            <a:fillRect/>
          </a:stretch>
        </p:blipFill>
        <p:spPr>
          <a:xfrm>
            <a:off x="7653996" y="2303515"/>
            <a:ext cx="3937781" cy="1446972"/>
          </a:xfrm>
          <a:prstGeom prst="rect">
            <a:avLst/>
          </a:prstGeom>
        </p:spPr>
      </p:pic>
      <p:pic>
        <p:nvPicPr>
          <p:cNvPr id="5" name="Picture 4" descr="Diagram&#10;&#10;Description automatically generated">
            <a:extLst>
              <a:ext uri="{FF2B5EF4-FFF2-40B4-BE49-F238E27FC236}">
                <a16:creationId xmlns:a16="http://schemas.microsoft.com/office/drawing/2014/main" id="{964EA66E-EEF3-9FFC-8817-E4FC38ECAED6}"/>
              </a:ext>
            </a:extLst>
          </p:cNvPr>
          <p:cNvPicPr>
            <a:picLocks noChangeAspect="1"/>
          </p:cNvPicPr>
          <p:nvPr/>
        </p:nvPicPr>
        <p:blipFill>
          <a:blip r:embed="rId4"/>
          <a:stretch>
            <a:fillRect/>
          </a:stretch>
        </p:blipFill>
        <p:spPr>
          <a:xfrm>
            <a:off x="7653997" y="571166"/>
            <a:ext cx="3937780" cy="1853933"/>
          </a:xfrm>
          <a:prstGeom prst="rect">
            <a:avLst/>
          </a:prstGeom>
        </p:spPr>
      </p:pic>
      <p:pic>
        <p:nvPicPr>
          <p:cNvPr id="9" name="Picture 8" descr="Diagram&#10;&#10;Description automatically generated">
            <a:extLst>
              <a:ext uri="{FF2B5EF4-FFF2-40B4-BE49-F238E27FC236}">
                <a16:creationId xmlns:a16="http://schemas.microsoft.com/office/drawing/2014/main" id="{727B66D8-EAB0-ECC6-9334-546059D727E9}"/>
              </a:ext>
            </a:extLst>
          </p:cNvPr>
          <p:cNvPicPr>
            <a:picLocks noChangeAspect="1"/>
          </p:cNvPicPr>
          <p:nvPr/>
        </p:nvPicPr>
        <p:blipFill>
          <a:blip r:embed="rId5"/>
          <a:stretch>
            <a:fillRect/>
          </a:stretch>
        </p:blipFill>
        <p:spPr>
          <a:xfrm>
            <a:off x="7576399" y="3830999"/>
            <a:ext cx="4141989" cy="2710478"/>
          </a:xfrm>
          <a:prstGeom prst="rect">
            <a:avLst/>
          </a:prstGeom>
        </p:spPr>
      </p:pic>
    </p:spTree>
    <p:extLst>
      <p:ext uri="{BB962C8B-B14F-4D97-AF65-F5344CB8AC3E}">
        <p14:creationId xmlns:p14="http://schemas.microsoft.com/office/powerpoint/2010/main" val="1460330930"/>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5434-594E-9BD0-9FB6-B861A8F2FC99}"/>
              </a:ext>
            </a:extLst>
          </p:cNvPr>
          <p:cNvSpPr>
            <a:spLocks noGrp="1"/>
          </p:cNvSpPr>
          <p:nvPr>
            <p:ph type="title"/>
          </p:nvPr>
        </p:nvSpPr>
        <p:spPr/>
        <p:txBody>
          <a:bodyPr/>
          <a:lstStyle/>
          <a:p>
            <a:r>
              <a:rPr lang="en-US" dirty="0"/>
              <a:t>Native Apps and Hybrid apps</a:t>
            </a:r>
          </a:p>
        </p:txBody>
      </p:sp>
      <p:sp>
        <p:nvSpPr>
          <p:cNvPr id="3" name="Content Placeholder 2">
            <a:extLst>
              <a:ext uri="{FF2B5EF4-FFF2-40B4-BE49-F238E27FC236}">
                <a16:creationId xmlns:a16="http://schemas.microsoft.com/office/drawing/2014/main" id="{E3E9BC19-F5C4-AE10-8829-F3CD30A164DD}"/>
              </a:ext>
            </a:extLst>
          </p:cNvPr>
          <p:cNvSpPr>
            <a:spLocks noGrp="1"/>
          </p:cNvSpPr>
          <p:nvPr>
            <p:ph idx="1"/>
          </p:nvPr>
        </p:nvSpPr>
        <p:spPr/>
        <p:txBody>
          <a:bodyPr>
            <a:normAutofit lnSpcReduction="10000"/>
          </a:bodyPr>
          <a:lstStyle/>
          <a:p>
            <a:pPr marL="0" indent="0">
              <a:buNone/>
            </a:pPr>
            <a:br>
              <a:rPr lang="en-US" dirty="0"/>
            </a:br>
            <a:endParaRPr lang="en-US" dirty="0"/>
          </a:p>
          <a:p>
            <a:pPr marL="0" indent="0">
              <a:buNone/>
            </a:pPr>
            <a:r>
              <a:rPr lang="en-US" dirty="0"/>
              <a:t>A native mobile app is </a:t>
            </a:r>
            <a:r>
              <a:rPr lang="en-US" b="1" dirty="0"/>
              <a:t>a smartphone application that is coded in a specific programming language</a:t>
            </a:r>
            <a:r>
              <a:rPr lang="en-US" dirty="0"/>
              <a:t>, such as Objective C for iOS or Java for Android operating systems. Native mobile apps provide fast performance and a high degree of reliability</a:t>
            </a:r>
          </a:p>
          <a:p>
            <a:endParaRPr lang="en-US" dirty="0"/>
          </a:p>
          <a:p>
            <a:r>
              <a:rPr lang="en-US" dirty="0"/>
              <a:t>Native apps are build with their native code.</a:t>
            </a:r>
          </a:p>
          <a:p>
            <a:r>
              <a:rPr lang="en-US" dirty="0"/>
              <a:t>Example iOS= Swift </a:t>
            </a:r>
          </a:p>
          <a:p>
            <a:r>
              <a:rPr lang="en-US" dirty="0"/>
              <a:t>Android = Java</a:t>
            </a:r>
          </a:p>
          <a:p>
            <a:endParaRPr lang="en-US" dirty="0"/>
          </a:p>
          <a:p>
            <a:r>
              <a:rPr lang="en-US" dirty="0"/>
              <a:t>If you use a framework like ionic at the end it will give you the result of an hybrid application. When you compile the app it will interpret this as their native language. Example you can program in any programming language and it will give you the result of an iOS native app.</a:t>
            </a:r>
          </a:p>
        </p:txBody>
      </p:sp>
    </p:spTree>
    <p:extLst>
      <p:ext uri="{BB962C8B-B14F-4D97-AF65-F5344CB8AC3E}">
        <p14:creationId xmlns:p14="http://schemas.microsoft.com/office/powerpoint/2010/main" val="177394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6324DAD-3C03-4590-BDB0-ACCE29E8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D0ABBA-7770-4A8E-A402-3336AD7E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EDB644-C157-0A48-7F9E-4A0B0DF12368}"/>
              </a:ext>
            </a:extLst>
          </p:cNvPr>
          <p:cNvSpPr>
            <a:spLocks noGrp="1"/>
          </p:cNvSpPr>
          <p:nvPr>
            <p:ph type="title"/>
          </p:nvPr>
        </p:nvSpPr>
        <p:spPr>
          <a:xfrm>
            <a:off x="289248" y="1123837"/>
            <a:ext cx="6451110" cy="1255469"/>
          </a:xfrm>
        </p:spPr>
        <p:txBody>
          <a:bodyPr>
            <a:normAutofit/>
          </a:bodyPr>
          <a:lstStyle/>
          <a:p>
            <a:r>
              <a:rPr lang="en-US"/>
              <a:t>Appium Tutorial 3: How to setup Appium on MAC for iOS </a:t>
            </a:r>
          </a:p>
        </p:txBody>
      </p:sp>
      <p:sp>
        <p:nvSpPr>
          <p:cNvPr id="3" name="Content Placeholder 2">
            <a:extLst>
              <a:ext uri="{FF2B5EF4-FFF2-40B4-BE49-F238E27FC236}">
                <a16:creationId xmlns:a16="http://schemas.microsoft.com/office/drawing/2014/main" id="{37A5EBCB-3148-2222-3A3B-37E26A317F24}"/>
              </a:ext>
            </a:extLst>
          </p:cNvPr>
          <p:cNvSpPr>
            <a:spLocks noGrp="1"/>
          </p:cNvSpPr>
          <p:nvPr>
            <p:ph idx="1"/>
          </p:nvPr>
        </p:nvSpPr>
        <p:spPr>
          <a:xfrm>
            <a:off x="289248" y="2510395"/>
            <a:ext cx="6451109" cy="3274586"/>
          </a:xfrm>
        </p:spPr>
        <p:txBody>
          <a:bodyPr anchor="t">
            <a:normAutofit/>
          </a:bodyPr>
          <a:lstStyle/>
          <a:p>
            <a:r>
              <a:rPr lang="en-US">
                <a:solidFill>
                  <a:srgbClr val="FFFFFF"/>
                </a:solidFill>
              </a:rPr>
              <a:t>We need a Mac and iPhone connected</a:t>
            </a:r>
          </a:p>
          <a:p>
            <a:r>
              <a:rPr lang="en-US">
                <a:solidFill>
                  <a:srgbClr val="FFFFFF"/>
                </a:solidFill>
              </a:rPr>
              <a:t>First thing we need</a:t>
            </a:r>
          </a:p>
          <a:p>
            <a:r>
              <a:rPr lang="en-US" b="1">
                <a:solidFill>
                  <a:srgbClr val="FFFFFF"/>
                </a:solidFill>
              </a:rPr>
              <a:t>Homebrew</a:t>
            </a:r>
            <a:r>
              <a:rPr lang="en-US">
                <a:solidFill>
                  <a:srgbClr val="FFFFFF"/>
                </a:solidFill>
              </a:rPr>
              <a:t>: Homebrew is a free and open-source software package management system that simplifies the installation of software on Apple's operating system, macOS, as well as Linux. </a:t>
            </a:r>
          </a:p>
          <a:p>
            <a:endParaRPr lang="en-US">
              <a:solidFill>
                <a:srgbClr val="FFFFFF"/>
              </a:solidFill>
            </a:endParaRPr>
          </a:p>
          <a:p>
            <a:r>
              <a:rPr lang="en-US">
                <a:solidFill>
                  <a:srgbClr val="FFFFFF"/>
                </a:solidFill>
              </a:rPr>
              <a:t>Copy the command and paste it in the terminal </a:t>
            </a:r>
          </a:p>
        </p:txBody>
      </p:sp>
      <p:pic>
        <p:nvPicPr>
          <p:cNvPr id="5" name="Picture 4" descr="Graphical user interface, text, application&#10;&#10;Description automatically generated">
            <a:extLst>
              <a:ext uri="{FF2B5EF4-FFF2-40B4-BE49-F238E27FC236}">
                <a16:creationId xmlns:a16="http://schemas.microsoft.com/office/drawing/2014/main" id="{709F17DE-7EA3-BB9C-166B-5B8F844BCFE6}"/>
              </a:ext>
            </a:extLst>
          </p:cNvPr>
          <p:cNvPicPr>
            <a:picLocks noChangeAspect="1"/>
          </p:cNvPicPr>
          <p:nvPr/>
        </p:nvPicPr>
        <p:blipFill rotWithShape="1">
          <a:blip r:embed="rId2"/>
          <a:srcRect l="5872" r="7525" b="3"/>
          <a:stretch/>
        </p:blipFill>
        <p:spPr>
          <a:xfrm>
            <a:off x="7545032" y="759599"/>
            <a:ext cx="3778286" cy="2584892"/>
          </a:xfrm>
          <a:prstGeom prst="rect">
            <a:avLst/>
          </a:prstGeom>
        </p:spPr>
      </p:pic>
      <p:pic>
        <p:nvPicPr>
          <p:cNvPr id="7" name="Picture 6" descr="Text&#10;&#10;Description automatically generated">
            <a:extLst>
              <a:ext uri="{FF2B5EF4-FFF2-40B4-BE49-F238E27FC236}">
                <a16:creationId xmlns:a16="http://schemas.microsoft.com/office/drawing/2014/main" id="{D5AEC6FD-02B8-34D9-2193-96A1D2D979B5}"/>
              </a:ext>
            </a:extLst>
          </p:cNvPr>
          <p:cNvPicPr>
            <a:picLocks noChangeAspect="1"/>
          </p:cNvPicPr>
          <p:nvPr/>
        </p:nvPicPr>
        <p:blipFill rotWithShape="1">
          <a:blip r:embed="rId3"/>
          <a:srcRect r="4250" b="3"/>
          <a:stretch/>
        </p:blipFill>
        <p:spPr>
          <a:xfrm>
            <a:off x="7545032" y="3505358"/>
            <a:ext cx="3778286" cy="2584546"/>
          </a:xfrm>
          <a:prstGeom prst="rect">
            <a:avLst/>
          </a:prstGeom>
        </p:spPr>
      </p:pic>
      <p:sp>
        <p:nvSpPr>
          <p:cNvPr id="19" name="Rectangle 18">
            <a:extLst>
              <a:ext uri="{FF2B5EF4-FFF2-40B4-BE49-F238E27FC236}">
                <a16:creationId xmlns:a16="http://schemas.microsoft.com/office/drawing/2014/main" id="{A6ACAFF7-48DF-441D-AF2E-21BC7596E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2469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CDC7-2FCA-C4D2-B185-ED5F5BBB5D93}"/>
              </a:ext>
            </a:extLst>
          </p:cNvPr>
          <p:cNvSpPr>
            <a:spLocks noGrp="1"/>
          </p:cNvSpPr>
          <p:nvPr>
            <p:ph type="title"/>
          </p:nvPr>
        </p:nvSpPr>
        <p:spPr>
          <a:xfrm>
            <a:off x="252919" y="1123837"/>
            <a:ext cx="2947482" cy="4601183"/>
          </a:xfrm>
        </p:spPr>
        <p:txBody>
          <a:bodyPr>
            <a:normAutofit/>
          </a:bodyPr>
          <a:lstStyle/>
          <a:p>
            <a:r>
              <a:rPr lang="en-US" dirty="0"/>
              <a:t>Install Appium</a:t>
            </a:r>
          </a:p>
        </p:txBody>
      </p:sp>
      <p:sp>
        <p:nvSpPr>
          <p:cNvPr id="3" name="Content Placeholder 2">
            <a:extLst>
              <a:ext uri="{FF2B5EF4-FFF2-40B4-BE49-F238E27FC236}">
                <a16:creationId xmlns:a16="http://schemas.microsoft.com/office/drawing/2014/main" id="{039C27B4-C967-80C6-1EFC-E9B3138D9D5C}"/>
              </a:ext>
            </a:extLst>
          </p:cNvPr>
          <p:cNvSpPr>
            <a:spLocks noGrp="1"/>
          </p:cNvSpPr>
          <p:nvPr>
            <p:ph idx="1"/>
          </p:nvPr>
        </p:nvSpPr>
        <p:spPr>
          <a:xfrm>
            <a:off x="3869267" y="761999"/>
            <a:ext cx="3585891" cy="5333999"/>
          </a:xfrm>
        </p:spPr>
        <p:txBody>
          <a:bodyPr>
            <a:normAutofit/>
          </a:bodyPr>
          <a:lstStyle/>
          <a:p>
            <a:r>
              <a:rPr lang="en-US" dirty="0"/>
              <a:t>Via. </a:t>
            </a:r>
            <a:r>
              <a:rPr lang="en-US" b="1" dirty="0"/>
              <a:t>NPM</a:t>
            </a:r>
            <a:r>
              <a:rPr lang="en-US" dirty="0"/>
              <a:t>:</a:t>
            </a:r>
          </a:p>
          <a:p>
            <a:r>
              <a:rPr lang="en-US" b="1" dirty="0"/>
              <a:t>NPM</a:t>
            </a:r>
            <a:r>
              <a:rPr lang="en-US" dirty="0"/>
              <a:t> is a package manager for node</a:t>
            </a:r>
          </a:p>
          <a:p>
            <a:r>
              <a:rPr lang="en-US" dirty="0"/>
              <a:t>Command to install node: brew install node</a:t>
            </a:r>
          </a:p>
          <a:p>
            <a:r>
              <a:rPr lang="en-US" dirty="0"/>
              <a:t>Command to install Appium: </a:t>
            </a:r>
            <a:r>
              <a:rPr lang="en-US" dirty="0" err="1"/>
              <a:t>npm</a:t>
            </a:r>
            <a:r>
              <a:rPr lang="en-US" dirty="0"/>
              <a:t> install -g Appium</a:t>
            </a:r>
          </a:p>
          <a:p>
            <a:endParaRPr lang="en-US" dirty="0"/>
          </a:p>
          <a:p>
            <a:r>
              <a:rPr lang="en-US" b="1" dirty="0"/>
              <a:t>Via. Appium Desktop:</a:t>
            </a:r>
          </a:p>
          <a:p>
            <a:r>
              <a:rPr lang="en-US" dirty="0"/>
              <a:t>Download link: https://</a:t>
            </a:r>
            <a:r>
              <a:rPr lang="en-US" dirty="0" err="1"/>
              <a:t>Appium.io</a:t>
            </a:r>
            <a:endParaRPr lang="en-US" dirty="0"/>
          </a:p>
        </p:txBody>
      </p:sp>
      <p:pic>
        <p:nvPicPr>
          <p:cNvPr id="7" name="Picture 6" descr="A picture containing table&#10;&#10;Description automatically generated">
            <a:extLst>
              <a:ext uri="{FF2B5EF4-FFF2-40B4-BE49-F238E27FC236}">
                <a16:creationId xmlns:a16="http://schemas.microsoft.com/office/drawing/2014/main" id="{F7E5312D-CE1A-3D17-BA35-CC2203754256}"/>
              </a:ext>
            </a:extLst>
          </p:cNvPr>
          <p:cNvPicPr>
            <a:picLocks noChangeAspect="1"/>
          </p:cNvPicPr>
          <p:nvPr/>
        </p:nvPicPr>
        <p:blipFill>
          <a:blip r:embed="rId3"/>
          <a:stretch>
            <a:fillRect/>
          </a:stretch>
        </p:blipFill>
        <p:spPr>
          <a:xfrm>
            <a:off x="7818120" y="1815941"/>
            <a:ext cx="3617432" cy="1528053"/>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2490C52C-F5E3-441E-0F7B-53B65AB9B6D0}"/>
              </a:ext>
            </a:extLst>
          </p:cNvPr>
          <p:cNvPicPr>
            <a:picLocks noChangeAspect="1"/>
          </p:cNvPicPr>
          <p:nvPr/>
        </p:nvPicPr>
        <p:blipFill>
          <a:blip r:embed="rId4"/>
          <a:stretch>
            <a:fillRect/>
          </a:stretch>
        </p:blipFill>
        <p:spPr>
          <a:xfrm>
            <a:off x="7818120" y="3504142"/>
            <a:ext cx="3617432" cy="2297069"/>
          </a:xfrm>
          <a:prstGeom prst="rect">
            <a:avLst/>
          </a:prstGeom>
        </p:spPr>
      </p:pic>
    </p:spTree>
    <p:extLst>
      <p:ext uri="{BB962C8B-B14F-4D97-AF65-F5344CB8AC3E}">
        <p14:creationId xmlns:p14="http://schemas.microsoft.com/office/powerpoint/2010/main" val="82402287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11644</TotalTime>
  <Words>986</Words>
  <Application>Microsoft Macintosh PowerPoint</Application>
  <PresentationFormat>Widescreen</PresentationFormat>
  <Paragraphs>128</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Corbel</vt:lpstr>
      <vt:lpstr>Wingdings 2</vt:lpstr>
      <vt:lpstr>Frame</vt:lpstr>
      <vt:lpstr>Appium: Introduction | What is Appium | How Appium Works </vt:lpstr>
      <vt:lpstr>Learn</vt:lpstr>
      <vt:lpstr>Supports multiple programming languages which are supported by Selenium  </vt:lpstr>
      <vt:lpstr>Nice to know</vt:lpstr>
      <vt:lpstr>Alternative tools</vt:lpstr>
      <vt:lpstr>LIMITATIONS &amp; HOW IT WORKS</vt:lpstr>
      <vt:lpstr>Native Apps and Hybrid apps</vt:lpstr>
      <vt:lpstr>Appium Tutorial 3: How to setup Appium on MAC for iOS </vt:lpstr>
      <vt:lpstr>Install Appium</vt:lpstr>
      <vt:lpstr>Appium issues</vt:lpstr>
      <vt:lpstr>Go to https://appium.io/</vt:lpstr>
      <vt:lpstr>Install xcode </vt:lpstr>
      <vt:lpstr>How to setup Appium on Mac for Android</vt:lpstr>
      <vt:lpstr>First Java Project for Android</vt:lpstr>
      <vt:lpstr>First Java Project for Android</vt:lpstr>
      <vt:lpstr>Make sure to get the Device ID</vt:lpstr>
      <vt:lpstr>To make sure Appium has access to this ID, we need to add a new capability in our setup block</vt:lpstr>
      <vt:lpstr>Appium will lunch the application on real device or an emulator,  Appium automate its steps on a real, physical device</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 Introduction | What is Appium | How Appium Works </dc:title>
  <dc:creator>Damaris Saavedra</dc:creator>
  <cp:lastModifiedBy>Damaris Saavedra</cp:lastModifiedBy>
  <cp:revision>1</cp:revision>
  <dcterms:created xsi:type="dcterms:W3CDTF">2022-07-13T17:46:03Z</dcterms:created>
  <dcterms:modified xsi:type="dcterms:W3CDTF">2022-08-01T19:02:54Z</dcterms:modified>
</cp:coreProperties>
</file>